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5.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6.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7.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 id="2147483685" r:id="rId2"/>
    <p:sldMasterId id="2147483660" r:id="rId3"/>
    <p:sldMasterId id="2147483665" r:id="rId4"/>
    <p:sldMasterId id="2147483669" r:id="rId5"/>
    <p:sldMasterId id="2147483672" r:id="rId6"/>
    <p:sldMasterId id="2147483676" r:id="rId7"/>
    <p:sldMasterId id="2147483679" r:id="rId8"/>
  </p:sldMasterIdLst>
  <p:notesMasterIdLst>
    <p:notesMasterId r:id="rId22"/>
  </p:notesMasterIdLst>
  <p:handoutMasterIdLst>
    <p:handoutMasterId r:id="rId23"/>
  </p:handoutMasterIdLst>
  <p:sldIdLst>
    <p:sldId id="256" r:id="rId9"/>
    <p:sldId id="344" r:id="rId10"/>
    <p:sldId id="272" r:id="rId11"/>
    <p:sldId id="273" r:id="rId12"/>
    <p:sldId id="346" r:id="rId13"/>
    <p:sldId id="274" r:id="rId14"/>
    <p:sldId id="338" r:id="rId15"/>
    <p:sldId id="347" r:id="rId16"/>
    <p:sldId id="275" r:id="rId17"/>
    <p:sldId id="276" r:id="rId18"/>
    <p:sldId id="278" r:id="rId19"/>
    <p:sldId id="277" r:id="rId20"/>
    <p:sldId id="279" r:id="rId2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A5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6" d="100"/>
          <a:sy n="86" d="100"/>
        </p:scale>
        <p:origin x="514" y="53"/>
      </p:cViewPr>
      <p:guideLst/>
    </p:cSldViewPr>
  </p:slideViewPr>
  <p:notesTextViewPr>
    <p:cViewPr>
      <p:scale>
        <a:sx n="1" d="1"/>
        <a:sy n="1" d="1"/>
      </p:scale>
      <p:origin x="0" y="0"/>
    </p:cViewPr>
  </p:notesTextViewPr>
  <p:notesViewPr>
    <p:cSldViewPr snapToGrid="0">
      <p:cViewPr varScale="1">
        <p:scale>
          <a:sx n="85" d="100"/>
          <a:sy n="85" d="100"/>
        </p:scale>
        <p:origin x="380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handoutMaster" Target="handoutMasters/handoutMaster1.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CC9B5F59-95DD-4D3B-8BC7-4E1A598C051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52D31000-B377-43F5-B823-5A4D6A0A8B2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BF27D75-69EC-4C6C-BCA4-C9A7F8E69D1C}" type="datetimeFigureOut">
              <a:rPr lang="sv-SE" smtClean="0"/>
              <a:t>2024-06-13</a:t>
            </a:fld>
            <a:endParaRPr lang="sv-SE"/>
          </a:p>
        </p:txBody>
      </p:sp>
      <p:sp>
        <p:nvSpPr>
          <p:cNvPr id="4" name="Platshållare för sidfot 3">
            <a:extLst>
              <a:ext uri="{FF2B5EF4-FFF2-40B4-BE49-F238E27FC236}">
                <a16:creationId xmlns:a16="http://schemas.microsoft.com/office/drawing/2014/main" id="{14F0ECBA-8551-416B-B2A7-DB59A16AE77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4448C6E5-BEA5-4966-8AF0-D27CEDCA33E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D803FDA-AEFA-4A5A-8AAF-D5121EF1B809}" type="slidenum">
              <a:rPr lang="sv-SE" smtClean="0"/>
              <a:t>‹#›</a:t>
            </a:fld>
            <a:endParaRPr lang="sv-SE"/>
          </a:p>
        </p:txBody>
      </p:sp>
    </p:spTree>
    <p:extLst>
      <p:ext uri="{BB962C8B-B14F-4D97-AF65-F5344CB8AC3E}">
        <p14:creationId xmlns:p14="http://schemas.microsoft.com/office/powerpoint/2010/main" val="2525734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DA04E7-4463-4C5A-AC6E-67D55945DDAB}" type="datetimeFigureOut">
              <a:rPr lang="sv-SE" smtClean="0"/>
              <a:t>2024-06-13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87EB12-5C8E-4E2B-9367-BDB1A0D10A90}" type="slidenum">
              <a:rPr lang="sv-SE" smtClean="0"/>
              <a:t>‹#›</a:t>
            </a:fld>
            <a:endParaRPr lang="sv-SE"/>
          </a:p>
        </p:txBody>
      </p:sp>
    </p:spTree>
    <p:extLst>
      <p:ext uri="{BB962C8B-B14F-4D97-AF65-F5344CB8AC3E}">
        <p14:creationId xmlns:p14="http://schemas.microsoft.com/office/powerpoint/2010/main" val="4181907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7.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16BD3B-8998-4474-8135-AF909C260B9D}"/>
              </a:ext>
            </a:extLst>
          </p:cNvPr>
          <p:cNvSpPr>
            <a:spLocks noGrp="1"/>
          </p:cNvSpPr>
          <p:nvPr>
            <p:ph type="ctrTitle"/>
          </p:nvPr>
        </p:nvSpPr>
        <p:spPr>
          <a:xfrm>
            <a:off x="977069" y="267784"/>
            <a:ext cx="9144000" cy="2387600"/>
          </a:xfrm>
          <a:prstGeom prst="rect">
            <a:avLst/>
          </a:prstGeom>
        </p:spPr>
        <p:txBody>
          <a:bodyPr anchor="b"/>
          <a:lstStyle>
            <a:lvl1pPr algn="l">
              <a:defRPr sz="6000" b="1">
                <a:solidFill>
                  <a:schemeClr val="bg1"/>
                </a:solidFill>
              </a:defRPr>
            </a:lvl1pPr>
          </a:lstStyle>
          <a:p>
            <a:r>
              <a:rPr lang="sv-SE"/>
              <a:t>Klicka här för att ändra mall för rubrikformat</a:t>
            </a:r>
            <a:endParaRPr lang="sv-SE" dirty="0"/>
          </a:p>
        </p:txBody>
      </p:sp>
      <p:sp>
        <p:nvSpPr>
          <p:cNvPr id="3" name="Underrubrik 2">
            <a:extLst>
              <a:ext uri="{FF2B5EF4-FFF2-40B4-BE49-F238E27FC236}">
                <a16:creationId xmlns:a16="http://schemas.microsoft.com/office/drawing/2014/main" id="{AFBC50F6-5581-4B27-8CB3-A6491DCDF35F}"/>
              </a:ext>
            </a:extLst>
          </p:cNvPr>
          <p:cNvSpPr>
            <a:spLocks noGrp="1"/>
          </p:cNvSpPr>
          <p:nvPr>
            <p:ph type="subTitle" idx="1"/>
          </p:nvPr>
        </p:nvSpPr>
        <p:spPr>
          <a:xfrm>
            <a:off x="977069" y="2655384"/>
            <a:ext cx="9144000" cy="1655762"/>
          </a:xfrm>
          <a:prstGeom prst="rect">
            <a:avLst/>
          </a:prstGeom>
        </p:spPr>
        <p:txBody>
          <a:bodyPr/>
          <a:lstStyle>
            <a:lvl1pPr marL="0" indent="0" algn="l">
              <a:lnSpc>
                <a:spcPct val="90000"/>
              </a:lnSpc>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4" name="Platshållare för datum 3">
            <a:extLst>
              <a:ext uri="{FF2B5EF4-FFF2-40B4-BE49-F238E27FC236}">
                <a16:creationId xmlns:a16="http://schemas.microsoft.com/office/drawing/2014/main" id="{DFD6AEC0-02C2-4B82-832B-3D66A9B0774A}"/>
              </a:ext>
            </a:extLst>
          </p:cNvPr>
          <p:cNvSpPr>
            <a:spLocks noGrp="1"/>
          </p:cNvSpPr>
          <p:nvPr>
            <p:ph type="dt" sz="half" idx="10"/>
          </p:nvPr>
        </p:nvSpPr>
        <p:spPr/>
        <p:txBody>
          <a:bodyPr/>
          <a:lstStyle>
            <a:lvl1pPr>
              <a:defRPr>
                <a:solidFill>
                  <a:schemeClr val="bg1"/>
                </a:solidFill>
              </a:defRPr>
            </a:lvl1pPr>
          </a:lstStyle>
          <a:p>
            <a:fld id="{C3C06C61-4A79-4642-8BF4-4E63ADF85E7E}" type="datetimeFigureOut">
              <a:rPr lang="sv-SE" smtClean="0"/>
              <a:pPr/>
              <a:t>2024-06-13</a:t>
            </a:fld>
            <a:endParaRPr lang="sv-SE"/>
          </a:p>
        </p:txBody>
      </p:sp>
      <p:sp>
        <p:nvSpPr>
          <p:cNvPr id="5" name="Platshållare för sidfot 4">
            <a:extLst>
              <a:ext uri="{FF2B5EF4-FFF2-40B4-BE49-F238E27FC236}">
                <a16:creationId xmlns:a16="http://schemas.microsoft.com/office/drawing/2014/main" id="{1EDFF23C-A6C6-4730-A5DA-2CC976C33E47}"/>
              </a:ext>
            </a:extLst>
          </p:cNvPr>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a:extLst>
              <a:ext uri="{FF2B5EF4-FFF2-40B4-BE49-F238E27FC236}">
                <a16:creationId xmlns:a16="http://schemas.microsoft.com/office/drawing/2014/main" id="{0FC7E42E-4B0D-4DE1-A164-852FE9225514}"/>
              </a:ext>
            </a:extLst>
          </p:cNvPr>
          <p:cNvSpPr>
            <a:spLocks noGrp="1"/>
          </p:cNvSpPr>
          <p:nvPr>
            <p:ph type="sldNum" sz="quarter" idx="12"/>
          </p:nvPr>
        </p:nvSpPr>
        <p:spPr/>
        <p:txBody>
          <a:bodyPr/>
          <a:lstStyle>
            <a:lvl1pPr>
              <a:defRPr>
                <a:solidFill>
                  <a:schemeClr val="bg1"/>
                </a:solidFill>
              </a:defRPr>
            </a:lvl1pPr>
          </a:lstStyle>
          <a:p>
            <a:fld id="{D4EF9FA2-F137-4B9A-A308-AEEF49F744D8}" type="slidenum">
              <a:rPr lang="sv-SE" smtClean="0"/>
              <a:pPr/>
              <a:t>‹#›</a:t>
            </a:fld>
            <a:endParaRPr lang="sv-SE"/>
          </a:p>
        </p:txBody>
      </p:sp>
    </p:spTree>
    <p:extLst>
      <p:ext uri="{BB962C8B-B14F-4D97-AF65-F5344CB8AC3E}">
        <p14:creationId xmlns:p14="http://schemas.microsoft.com/office/powerpoint/2010/main" val="1906934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ågrät bild med innehåll">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07EED43E-842D-4052-8D46-1187F216AA15}"/>
              </a:ext>
            </a:extLst>
          </p:cNvPr>
          <p:cNvSpPr>
            <a:spLocks noGrp="1"/>
          </p:cNvSpPr>
          <p:nvPr>
            <p:ph type="pic" sz="quarter" idx="10"/>
          </p:nvPr>
        </p:nvSpPr>
        <p:spPr>
          <a:xfrm>
            <a:off x="0" y="0"/>
            <a:ext cx="12192000" cy="3349625"/>
          </a:xfrm>
          <a:prstGeom prst="rect">
            <a:avLst/>
          </a:prstGeom>
        </p:spPr>
        <p:txBody>
          <a:bodyPr/>
          <a:lstStyle/>
          <a:p>
            <a:r>
              <a:rPr lang="sv-SE"/>
              <a:t>Klicka på ikonen för att lägga till en bild</a:t>
            </a:r>
          </a:p>
        </p:txBody>
      </p:sp>
      <p:sp>
        <p:nvSpPr>
          <p:cNvPr id="6" name="Platshållare för text 5">
            <a:extLst>
              <a:ext uri="{FF2B5EF4-FFF2-40B4-BE49-F238E27FC236}">
                <a16:creationId xmlns:a16="http://schemas.microsoft.com/office/drawing/2014/main" id="{E9484A58-EF86-4261-B694-CF7D71D98E38}"/>
              </a:ext>
            </a:extLst>
          </p:cNvPr>
          <p:cNvSpPr>
            <a:spLocks noGrp="1"/>
          </p:cNvSpPr>
          <p:nvPr>
            <p:ph type="body" sz="quarter" idx="11" hasCustomPrompt="1"/>
          </p:nvPr>
        </p:nvSpPr>
        <p:spPr>
          <a:xfrm>
            <a:off x="664989" y="3814763"/>
            <a:ext cx="7639050" cy="865302"/>
          </a:xfrm>
          <a:prstGeom prst="rect">
            <a:avLst/>
          </a:prstGeom>
        </p:spPr>
        <p:txBody>
          <a:bodyPr/>
          <a:lstStyle>
            <a:lvl1pPr marL="0" indent="0">
              <a:buNone/>
              <a:defRPr sz="3200" b="1">
                <a:solidFill>
                  <a:schemeClr val="accent1"/>
                </a:solidFill>
                <a:latin typeface="+mj-lt"/>
              </a:defRPr>
            </a:lvl1pPr>
          </a:lstStyle>
          <a:p>
            <a:pPr lvl="0"/>
            <a:r>
              <a:rPr lang="sv-SE" dirty="0"/>
              <a:t>Rubrik på en eller två rader</a:t>
            </a:r>
          </a:p>
        </p:txBody>
      </p:sp>
      <p:sp>
        <p:nvSpPr>
          <p:cNvPr id="8" name="Platshållare för text 7">
            <a:extLst>
              <a:ext uri="{FF2B5EF4-FFF2-40B4-BE49-F238E27FC236}">
                <a16:creationId xmlns:a16="http://schemas.microsoft.com/office/drawing/2014/main" id="{1BD35C61-DA37-4083-AB46-FBE3371538C4}"/>
              </a:ext>
            </a:extLst>
          </p:cNvPr>
          <p:cNvSpPr>
            <a:spLocks noGrp="1"/>
          </p:cNvSpPr>
          <p:nvPr>
            <p:ph type="body" sz="quarter" idx="12" hasCustomPrompt="1"/>
          </p:nvPr>
        </p:nvSpPr>
        <p:spPr>
          <a:xfrm>
            <a:off x="657225" y="5070475"/>
            <a:ext cx="7680325" cy="1620838"/>
          </a:xfrm>
          <a:prstGeom prst="rect">
            <a:avLst/>
          </a:prstGeom>
        </p:spPr>
        <p:txBody>
          <a:bodyPr/>
          <a:lstStyle>
            <a:lvl1pPr>
              <a:lnSpc>
                <a:spcPct val="130000"/>
              </a:lnSpc>
              <a:defRPr sz="2400"/>
            </a:lvl1pPr>
            <a:lvl2pPr>
              <a:lnSpc>
                <a:spcPct val="130000"/>
              </a:lnSpc>
              <a:defRPr sz="1800"/>
            </a:lvl2pPr>
          </a:lstStyle>
          <a:p>
            <a:pPr lvl="0"/>
            <a:r>
              <a:rPr lang="sv-SE" dirty="0"/>
              <a:t>Valfri text</a:t>
            </a:r>
          </a:p>
          <a:p>
            <a:pPr lvl="1"/>
            <a:r>
              <a:rPr lang="sv-SE" dirty="0"/>
              <a:t>Nivå två</a:t>
            </a:r>
          </a:p>
        </p:txBody>
      </p:sp>
    </p:spTree>
    <p:extLst>
      <p:ext uri="{BB962C8B-B14F-4D97-AF65-F5344CB8AC3E}">
        <p14:creationId xmlns:p14="http://schemas.microsoft.com/office/powerpoint/2010/main" val="2800961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Lodrät bild med innehåll">
    <p:spTree>
      <p:nvGrpSpPr>
        <p:cNvPr id="1" name=""/>
        <p:cNvGrpSpPr/>
        <p:nvPr/>
      </p:nvGrpSpPr>
      <p:grpSpPr>
        <a:xfrm>
          <a:off x="0" y="0"/>
          <a:ext cx="0" cy="0"/>
          <a:chOff x="0" y="0"/>
          <a:chExt cx="0" cy="0"/>
        </a:xfrm>
      </p:grpSpPr>
      <p:sp>
        <p:nvSpPr>
          <p:cNvPr id="6" name="Platshållare för text 5">
            <a:extLst>
              <a:ext uri="{FF2B5EF4-FFF2-40B4-BE49-F238E27FC236}">
                <a16:creationId xmlns:a16="http://schemas.microsoft.com/office/drawing/2014/main" id="{E9484A58-EF86-4261-B694-CF7D71D98E38}"/>
              </a:ext>
            </a:extLst>
          </p:cNvPr>
          <p:cNvSpPr>
            <a:spLocks noGrp="1"/>
          </p:cNvSpPr>
          <p:nvPr>
            <p:ph type="body" sz="quarter" idx="11" hasCustomPrompt="1"/>
          </p:nvPr>
        </p:nvSpPr>
        <p:spPr>
          <a:xfrm>
            <a:off x="5752378" y="697491"/>
            <a:ext cx="6168689" cy="865302"/>
          </a:xfrm>
          <a:prstGeom prst="rect">
            <a:avLst/>
          </a:prstGeom>
        </p:spPr>
        <p:txBody>
          <a:bodyPr/>
          <a:lstStyle>
            <a:lvl1pPr marL="0" indent="0">
              <a:buNone/>
              <a:defRPr sz="3200" b="1">
                <a:solidFill>
                  <a:schemeClr val="accent1"/>
                </a:solidFill>
                <a:latin typeface="+mj-lt"/>
              </a:defRPr>
            </a:lvl1pPr>
          </a:lstStyle>
          <a:p>
            <a:pPr lvl="0"/>
            <a:r>
              <a:rPr lang="sv-SE" dirty="0"/>
              <a:t>Rubrik på en eller två rader</a:t>
            </a:r>
          </a:p>
        </p:txBody>
      </p:sp>
      <p:sp>
        <p:nvSpPr>
          <p:cNvPr id="8" name="Platshållare för text 7">
            <a:extLst>
              <a:ext uri="{FF2B5EF4-FFF2-40B4-BE49-F238E27FC236}">
                <a16:creationId xmlns:a16="http://schemas.microsoft.com/office/drawing/2014/main" id="{1BD35C61-DA37-4083-AB46-FBE3371538C4}"/>
              </a:ext>
            </a:extLst>
          </p:cNvPr>
          <p:cNvSpPr>
            <a:spLocks noGrp="1"/>
          </p:cNvSpPr>
          <p:nvPr>
            <p:ph type="body" sz="quarter" idx="12" hasCustomPrompt="1"/>
          </p:nvPr>
        </p:nvSpPr>
        <p:spPr>
          <a:xfrm>
            <a:off x="5744614" y="1953203"/>
            <a:ext cx="6202019" cy="1620838"/>
          </a:xfrm>
          <a:prstGeom prst="rect">
            <a:avLst/>
          </a:prstGeom>
        </p:spPr>
        <p:txBody>
          <a:bodyPr/>
          <a:lstStyle>
            <a:lvl1pPr>
              <a:lnSpc>
                <a:spcPct val="130000"/>
              </a:lnSpc>
              <a:defRPr sz="2400"/>
            </a:lvl1pPr>
            <a:lvl2pPr>
              <a:lnSpc>
                <a:spcPct val="130000"/>
              </a:lnSpc>
              <a:defRPr sz="1800"/>
            </a:lvl2pPr>
          </a:lstStyle>
          <a:p>
            <a:pPr lvl="0"/>
            <a:r>
              <a:rPr lang="sv-SE" dirty="0"/>
              <a:t>Valfri text</a:t>
            </a:r>
          </a:p>
          <a:p>
            <a:pPr lvl="1"/>
            <a:r>
              <a:rPr lang="sv-SE" dirty="0"/>
              <a:t>Nivå två</a:t>
            </a:r>
          </a:p>
        </p:txBody>
      </p:sp>
      <p:sp>
        <p:nvSpPr>
          <p:cNvPr id="3" name="Platshållare för bild 2">
            <a:extLst>
              <a:ext uri="{FF2B5EF4-FFF2-40B4-BE49-F238E27FC236}">
                <a16:creationId xmlns:a16="http://schemas.microsoft.com/office/drawing/2014/main" id="{992B0C10-E65B-43E1-A662-E55494C7356A}"/>
              </a:ext>
            </a:extLst>
          </p:cNvPr>
          <p:cNvSpPr>
            <a:spLocks noGrp="1"/>
          </p:cNvSpPr>
          <p:nvPr>
            <p:ph type="pic" sz="quarter" idx="13"/>
          </p:nvPr>
        </p:nvSpPr>
        <p:spPr>
          <a:xfrm>
            <a:off x="0" y="0"/>
            <a:ext cx="5021263" cy="6856413"/>
          </a:xfrm>
          <a:prstGeom prst="rect">
            <a:avLst/>
          </a:prstGeom>
        </p:spPr>
        <p:txBody>
          <a:bodyPr/>
          <a:lstStyle/>
          <a:p>
            <a:r>
              <a:rPr lang="sv-SE"/>
              <a:t>Klicka på ikonen för att lägga till en bild</a:t>
            </a:r>
          </a:p>
        </p:txBody>
      </p:sp>
    </p:spTree>
    <p:extLst>
      <p:ext uri="{BB962C8B-B14F-4D97-AF65-F5344CB8AC3E}">
        <p14:creationId xmlns:p14="http://schemas.microsoft.com/office/powerpoint/2010/main" val="1430679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7" name="Platshållare för text 6">
            <a:extLst>
              <a:ext uri="{FF2B5EF4-FFF2-40B4-BE49-F238E27FC236}">
                <a16:creationId xmlns:a16="http://schemas.microsoft.com/office/drawing/2014/main" id="{57953213-C591-46CE-B167-643637BC9369}"/>
              </a:ext>
            </a:extLst>
          </p:cNvPr>
          <p:cNvSpPr>
            <a:spLocks noGrp="1"/>
          </p:cNvSpPr>
          <p:nvPr>
            <p:ph type="body" sz="quarter" idx="10" hasCustomPrompt="1"/>
          </p:nvPr>
        </p:nvSpPr>
        <p:spPr>
          <a:xfrm>
            <a:off x="0" y="0"/>
            <a:ext cx="12192000" cy="6858000"/>
          </a:xfrm>
          <a:prstGeom prst="rect">
            <a:avLst/>
          </a:prstGeom>
          <a:blipFill>
            <a:blip r:embed="rId2"/>
            <a:stretch>
              <a:fillRect/>
            </a:stretch>
          </a:blipFill>
        </p:spPr>
        <p:txBody>
          <a:bodyPr lIns="0" tIns="0" rIns="0" bIns="900000"/>
          <a:lstStyle>
            <a:lvl1pPr marL="0" indent="0">
              <a:buNone/>
              <a:defRPr sz="100">
                <a:solidFill>
                  <a:schemeClr val="accent1"/>
                </a:solidFill>
              </a:defRPr>
            </a:lvl1pPr>
          </a:lstStyle>
          <a:p>
            <a:pPr lvl="0"/>
            <a:r>
              <a:rPr lang="sv-SE" dirty="0"/>
              <a:t>Skriv ditt innehåll här…</a:t>
            </a:r>
          </a:p>
        </p:txBody>
      </p:sp>
      <p:sp>
        <p:nvSpPr>
          <p:cNvPr id="10" name="Platshållare för text 9">
            <a:extLst>
              <a:ext uri="{FF2B5EF4-FFF2-40B4-BE49-F238E27FC236}">
                <a16:creationId xmlns:a16="http://schemas.microsoft.com/office/drawing/2014/main" id="{4F4643E5-BC5C-4E00-BAF1-B6BF63F0B21B}"/>
              </a:ext>
            </a:extLst>
          </p:cNvPr>
          <p:cNvSpPr>
            <a:spLocks noGrp="1"/>
          </p:cNvSpPr>
          <p:nvPr>
            <p:ph type="body" sz="quarter" idx="11" hasCustomPrompt="1"/>
          </p:nvPr>
        </p:nvSpPr>
        <p:spPr>
          <a:xfrm>
            <a:off x="609022" y="701819"/>
            <a:ext cx="9956800" cy="1035050"/>
          </a:xfrm>
          <a:prstGeom prst="rect">
            <a:avLst/>
          </a:prstGeom>
        </p:spPr>
        <p:txBody>
          <a:bodyPr/>
          <a:lstStyle>
            <a:lvl1pPr marL="0" indent="0">
              <a:buNone/>
              <a:defRPr sz="4400" b="1">
                <a:solidFill>
                  <a:schemeClr val="accent1"/>
                </a:solidFill>
                <a:latin typeface="+mj-lt"/>
              </a:defRPr>
            </a:lvl1pPr>
          </a:lstStyle>
          <a:p>
            <a:pPr lvl="0"/>
            <a:r>
              <a:rPr lang="sv-SE" dirty="0"/>
              <a:t>Skriv din rubrik här på </a:t>
            </a:r>
          </a:p>
          <a:p>
            <a:pPr lvl="0"/>
            <a:r>
              <a:rPr lang="sv-SE" dirty="0"/>
              <a:t>en eller två rader</a:t>
            </a:r>
          </a:p>
        </p:txBody>
      </p:sp>
    </p:spTree>
    <p:extLst>
      <p:ext uri="{BB962C8B-B14F-4D97-AF65-F5344CB8AC3E}">
        <p14:creationId xmlns:p14="http://schemas.microsoft.com/office/powerpoint/2010/main" val="11441753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DFD6AEC0-02C2-4B82-832B-3D66A9B0774A}"/>
              </a:ext>
            </a:extLst>
          </p:cNvPr>
          <p:cNvSpPr>
            <a:spLocks noGrp="1"/>
          </p:cNvSpPr>
          <p:nvPr>
            <p:ph type="dt" sz="half" idx="10"/>
          </p:nvPr>
        </p:nvSpPr>
        <p:spPr/>
        <p:txBody>
          <a:bodyPr/>
          <a:lstStyle/>
          <a:p>
            <a:fld id="{C3C06C61-4A79-4642-8BF4-4E63ADF85E7E}" type="datetimeFigureOut">
              <a:rPr lang="sv-SE" smtClean="0"/>
              <a:t>2024-06-13</a:t>
            </a:fld>
            <a:endParaRPr lang="sv-SE"/>
          </a:p>
        </p:txBody>
      </p:sp>
      <p:sp>
        <p:nvSpPr>
          <p:cNvPr id="5" name="Platshållare för sidfot 4">
            <a:extLst>
              <a:ext uri="{FF2B5EF4-FFF2-40B4-BE49-F238E27FC236}">
                <a16:creationId xmlns:a16="http://schemas.microsoft.com/office/drawing/2014/main" id="{1EDFF23C-A6C6-4730-A5DA-2CC976C33E4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FC7E42E-4B0D-4DE1-A164-852FE9225514}"/>
              </a:ext>
            </a:extLst>
          </p:cNvPr>
          <p:cNvSpPr>
            <a:spLocks noGrp="1"/>
          </p:cNvSpPr>
          <p:nvPr>
            <p:ph type="sldNum" sz="quarter" idx="12"/>
          </p:nvPr>
        </p:nvSpPr>
        <p:spPr/>
        <p:txBody>
          <a:bodyPr/>
          <a:lstStyle/>
          <a:p>
            <a:fld id="{D4EF9FA2-F137-4B9A-A308-AEEF49F744D8}" type="slidenum">
              <a:rPr lang="sv-SE" smtClean="0"/>
              <a:t>‹#›</a:t>
            </a:fld>
            <a:endParaRPr lang="sv-SE"/>
          </a:p>
        </p:txBody>
      </p:sp>
      <p:sp>
        <p:nvSpPr>
          <p:cNvPr id="7" name="Rubrik 1">
            <a:extLst>
              <a:ext uri="{FF2B5EF4-FFF2-40B4-BE49-F238E27FC236}">
                <a16:creationId xmlns:a16="http://schemas.microsoft.com/office/drawing/2014/main" id="{DD209519-22B6-49FC-B4DA-6357F4C4BC98}"/>
              </a:ext>
            </a:extLst>
          </p:cNvPr>
          <p:cNvSpPr>
            <a:spLocks noGrp="1"/>
          </p:cNvSpPr>
          <p:nvPr>
            <p:ph type="ctrTitle"/>
          </p:nvPr>
        </p:nvSpPr>
        <p:spPr>
          <a:xfrm>
            <a:off x="977069" y="267784"/>
            <a:ext cx="9144000" cy="2387600"/>
          </a:xfrm>
        </p:spPr>
        <p:txBody>
          <a:bodyPr anchor="b"/>
          <a:lstStyle>
            <a:lvl1pPr algn="l">
              <a:defRPr sz="6000" b="1">
                <a:solidFill>
                  <a:schemeClr val="bg1"/>
                </a:solidFill>
              </a:defRPr>
            </a:lvl1pPr>
          </a:lstStyle>
          <a:p>
            <a:r>
              <a:rPr lang="sv-SE" dirty="0"/>
              <a:t>Klicka här för att ändra mall för rubrikformat</a:t>
            </a:r>
          </a:p>
        </p:txBody>
      </p:sp>
      <p:sp>
        <p:nvSpPr>
          <p:cNvPr id="8" name="Underrubrik 2">
            <a:extLst>
              <a:ext uri="{FF2B5EF4-FFF2-40B4-BE49-F238E27FC236}">
                <a16:creationId xmlns:a16="http://schemas.microsoft.com/office/drawing/2014/main" id="{40735D63-0185-49CC-B154-E4B561A92F20}"/>
              </a:ext>
            </a:extLst>
          </p:cNvPr>
          <p:cNvSpPr>
            <a:spLocks noGrp="1"/>
          </p:cNvSpPr>
          <p:nvPr>
            <p:ph type="subTitle" idx="1"/>
          </p:nvPr>
        </p:nvSpPr>
        <p:spPr>
          <a:xfrm>
            <a:off x="977069" y="2655384"/>
            <a:ext cx="9144000" cy="1655762"/>
          </a:xfrm>
        </p:spPr>
        <p:txBody>
          <a:bodyPr/>
          <a:lstStyle>
            <a:lvl1pPr marL="0" indent="0" algn="l">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mall för underrubrikformat</a:t>
            </a:r>
          </a:p>
        </p:txBody>
      </p:sp>
    </p:spTree>
    <p:extLst>
      <p:ext uri="{BB962C8B-B14F-4D97-AF65-F5344CB8AC3E}">
        <p14:creationId xmlns:p14="http://schemas.microsoft.com/office/powerpoint/2010/main" val="20838733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7" name="Platshållare för text 6">
            <a:extLst>
              <a:ext uri="{FF2B5EF4-FFF2-40B4-BE49-F238E27FC236}">
                <a16:creationId xmlns:a16="http://schemas.microsoft.com/office/drawing/2014/main" id="{57953213-C591-46CE-B167-643637BC9369}"/>
              </a:ext>
            </a:extLst>
          </p:cNvPr>
          <p:cNvSpPr>
            <a:spLocks noGrp="1"/>
          </p:cNvSpPr>
          <p:nvPr>
            <p:ph type="body" sz="quarter" idx="10" hasCustomPrompt="1"/>
          </p:nvPr>
        </p:nvSpPr>
        <p:spPr>
          <a:xfrm>
            <a:off x="0" y="0"/>
            <a:ext cx="12192000" cy="6858000"/>
          </a:xfrm>
          <a:prstGeom prst="rect">
            <a:avLst/>
          </a:prstGeom>
          <a:blipFill>
            <a:blip r:embed="rId2"/>
            <a:stretch>
              <a:fillRect/>
            </a:stretch>
          </a:blipFill>
        </p:spPr>
        <p:txBody>
          <a:bodyPr lIns="0" tIns="0" rIns="0" bIns="900000"/>
          <a:lstStyle>
            <a:lvl1pPr marL="0" indent="0">
              <a:buNone/>
              <a:defRPr sz="100"/>
            </a:lvl1pPr>
          </a:lstStyle>
          <a:p>
            <a:pPr lvl="0"/>
            <a:r>
              <a:rPr lang="sv-SE" dirty="0"/>
              <a:t>Skriv ditt innehåll här…</a:t>
            </a:r>
          </a:p>
        </p:txBody>
      </p:sp>
      <p:sp>
        <p:nvSpPr>
          <p:cNvPr id="10" name="Platshållare för text 9">
            <a:extLst>
              <a:ext uri="{FF2B5EF4-FFF2-40B4-BE49-F238E27FC236}">
                <a16:creationId xmlns:a16="http://schemas.microsoft.com/office/drawing/2014/main" id="{4F4643E5-BC5C-4E00-BAF1-B6BF63F0B21B}"/>
              </a:ext>
            </a:extLst>
          </p:cNvPr>
          <p:cNvSpPr>
            <a:spLocks noGrp="1"/>
          </p:cNvSpPr>
          <p:nvPr>
            <p:ph type="body" sz="quarter" idx="11" hasCustomPrompt="1"/>
          </p:nvPr>
        </p:nvSpPr>
        <p:spPr>
          <a:xfrm>
            <a:off x="609022" y="701819"/>
            <a:ext cx="9956800" cy="1035050"/>
          </a:xfrm>
          <a:prstGeom prst="rect">
            <a:avLst/>
          </a:prstGeom>
        </p:spPr>
        <p:txBody>
          <a:bodyPr/>
          <a:lstStyle>
            <a:lvl1pPr marL="0" indent="0">
              <a:buNone/>
              <a:defRPr sz="4400" b="1">
                <a:solidFill>
                  <a:schemeClr val="accent1"/>
                </a:solidFill>
                <a:latin typeface="+mj-lt"/>
              </a:defRPr>
            </a:lvl1pPr>
          </a:lstStyle>
          <a:p>
            <a:pPr lvl="0"/>
            <a:r>
              <a:rPr lang="sv-SE" dirty="0"/>
              <a:t>Skriv din rubrik här på </a:t>
            </a:r>
          </a:p>
          <a:p>
            <a:pPr lvl="0"/>
            <a:r>
              <a:rPr lang="sv-SE" dirty="0"/>
              <a:t>en eller två rader</a:t>
            </a:r>
          </a:p>
        </p:txBody>
      </p:sp>
      <p:sp>
        <p:nvSpPr>
          <p:cNvPr id="6" name="Platshållare för text 2">
            <a:extLst>
              <a:ext uri="{FF2B5EF4-FFF2-40B4-BE49-F238E27FC236}">
                <a16:creationId xmlns:a16="http://schemas.microsoft.com/office/drawing/2014/main" id="{FBB9AF85-8C2F-409F-B52C-87C90CDED022}"/>
              </a:ext>
            </a:extLst>
          </p:cNvPr>
          <p:cNvSpPr>
            <a:spLocks noGrp="1"/>
          </p:cNvSpPr>
          <p:nvPr>
            <p:ph type="body" sz="quarter" idx="12"/>
          </p:nvPr>
        </p:nvSpPr>
        <p:spPr>
          <a:xfrm>
            <a:off x="609022" y="1991170"/>
            <a:ext cx="9956800" cy="4314591"/>
          </a:xfrm>
          <a:prstGeom prst="rect">
            <a:avLst/>
          </a:prstGeom>
        </p:spPr>
        <p:txBody>
          <a:bodyPr/>
          <a:lstStyle>
            <a:lvl1pPr>
              <a:lnSpc>
                <a:spcPct val="130000"/>
              </a:lnSpc>
              <a:defRPr/>
            </a:lvl1pPr>
            <a:lvl2pPr>
              <a:lnSpc>
                <a:spcPct val="130000"/>
              </a:lnSpc>
              <a:defRPr/>
            </a:lvl2pPr>
            <a:lvl3pPr>
              <a:lnSpc>
                <a:spcPct val="130000"/>
              </a:lnSpc>
              <a:defRPr/>
            </a:lvl3pPr>
            <a:lvl4pPr>
              <a:lnSpc>
                <a:spcPct val="130000"/>
              </a:lnSpc>
              <a:defRPr/>
            </a:lvl4pPr>
            <a:lvl5pPr>
              <a:lnSpc>
                <a:spcPct val="13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0973086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Heltäckande bi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7ACF7CB6-82CF-4146-8B65-6E3DED3A83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0403"/>
            <a:ext cx="12191998" cy="6856285"/>
          </a:xfrm>
          <a:prstGeom prst="rect">
            <a:avLst/>
          </a:prstGeom>
        </p:spPr>
      </p:pic>
      <p:sp>
        <p:nvSpPr>
          <p:cNvPr id="6" name="Platshållare för bild 5">
            <a:extLst>
              <a:ext uri="{FF2B5EF4-FFF2-40B4-BE49-F238E27FC236}">
                <a16:creationId xmlns:a16="http://schemas.microsoft.com/office/drawing/2014/main" id="{9B5B2693-2320-4102-9206-ED01919467A0}"/>
              </a:ext>
            </a:extLst>
          </p:cNvPr>
          <p:cNvSpPr>
            <a:spLocks noGrp="1"/>
          </p:cNvSpPr>
          <p:nvPr>
            <p:ph type="pic" sz="quarter" idx="10"/>
          </p:nvPr>
        </p:nvSpPr>
        <p:spPr>
          <a:xfrm>
            <a:off x="-42885" y="-19455"/>
            <a:ext cx="12281486" cy="6884747"/>
          </a:xfrm>
          <a:custGeom>
            <a:avLst/>
            <a:gdLst>
              <a:gd name="connsiteX0" fmla="*/ 0 w 12192000"/>
              <a:gd name="connsiteY0" fmla="*/ 0 h 5956300"/>
              <a:gd name="connsiteX1" fmla="*/ 12192000 w 12192000"/>
              <a:gd name="connsiteY1" fmla="*/ 0 h 5956300"/>
              <a:gd name="connsiteX2" fmla="*/ 12192000 w 12192000"/>
              <a:gd name="connsiteY2" fmla="*/ 5956300 h 5956300"/>
              <a:gd name="connsiteX3" fmla="*/ 0 w 12192000"/>
              <a:gd name="connsiteY3" fmla="*/ 5956300 h 5956300"/>
              <a:gd name="connsiteX4" fmla="*/ 0 w 12192000"/>
              <a:gd name="connsiteY4" fmla="*/ 0 h 5956300"/>
              <a:gd name="connsiteX0" fmla="*/ 0 w 12192000"/>
              <a:gd name="connsiteY0" fmla="*/ 0 h 5956663"/>
              <a:gd name="connsiteX1" fmla="*/ 12192000 w 12192000"/>
              <a:gd name="connsiteY1" fmla="*/ 0 h 5956663"/>
              <a:gd name="connsiteX2" fmla="*/ 12192000 w 12192000"/>
              <a:gd name="connsiteY2" fmla="*/ 5956300 h 5956663"/>
              <a:gd name="connsiteX3" fmla="*/ 8682446 w 12192000"/>
              <a:gd name="connsiteY3" fmla="*/ 5956663 h 5956663"/>
              <a:gd name="connsiteX4" fmla="*/ 0 w 12192000"/>
              <a:gd name="connsiteY4" fmla="*/ 5956300 h 5956663"/>
              <a:gd name="connsiteX5" fmla="*/ 0 w 12192000"/>
              <a:gd name="connsiteY5" fmla="*/ 0 h 5956663"/>
              <a:gd name="connsiteX0" fmla="*/ 0 w 12192000"/>
              <a:gd name="connsiteY0" fmla="*/ 0 h 5956663"/>
              <a:gd name="connsiteX1" fmla="*/ 12192000 w 12192000"/>
              <a:gd name="connsiteY1" fmla="*/ 0 h 5956663"/>
              <a:gd name="connsiteX2" fmla="*/ 12192000 w 12192000"/>
              <a:gd name="connsiteY2" fmla="*/ 5956300 h 5956663"/>
              <a:gd name="connsiteX3" fmla="*/ 10737669 w 12192000"/>
              <a:gd name="connsiteY3" fmla="*/ 5956663 h 5956663"/>
              <a:gd name="connsiteX4" fmla="*/ 8682446 w 12192000"/>
              <a:gd name="connsiteY4" fmla="*/ 5956663 h 5956663"/>
              <a:gd name="connsiteX5" fmla="*/ 0 w 12192000"/>
              <a:gd name="connsiteY5" fmla="*/ 5956300 h 5956663"/>
              <a:gd name="connsiteX6" fmla="*/ 0 w 12192000"/>
              <a:gd name="connsiteY6" fmla="*/ 0 h 5956663"/>
              <a:gd name="connsiteX0" fmla="*/ 0 w 12209417"/>
              <a:gd name="connsiteY0" fmla="*/ 0 h 5956663"/>
              <a:gd name="connsiteX1" fmla="*/ 12192000 w 12209417"/>
              <a:gd name="connsiteY1" fmla="*/ 0 h 5956663"/>
              <a:gd name="connsiteX2" fmla="*/ 12209417 w 12209417"/>
              <a:gd name="connsiteY2" fmla="*/ 4493260 h 5956663"/>
              <a:gd name="connsiteX3" fmla="*/ 10737669 w 12209417"/>
              <a:gd name="connsiteY3" fmla="*/ 5956663 h 5956663"/>
              <a:gd name="connsiteX4" fmla="*/ 8682446 w 12209417"/>
              <a:gd name="connsiteY4" fmla="*/ 5956663 h 5956663"/>
              <a:gd name="connsiteX5" fmla="*/ 0 w 12209417"/>
              <a:gd name="connsiteY5" fmla="*/ 5956300 h 5956663"/>
              <a:gd name="connsiteX6" fmla="*/ 0 w 12209417"/>
              <a:gd name="connsiteY6" fmla="*/ 0 h 5956663"/>
              <a:gd name="connsiteX0" fmla="*/ 0 w 12209417"/>
              <a:gd name="connsiteY0" fmla="*/ 0 h 5956663"/>
              <a:gd name="connsiteX1" fmla="*/ 12192000 w 12209417"/>
              <a:gd name="connsiteY1" fmla="*/ 0 h 5956663"/>
              <a:gd name="connsiteX2" fmla="*/ 12209417 w 12209417"/>
              <a:gd name="connsiteY2" fmla="*/ 4493260 h 5956663"/>
              <a:gd name="connsiteX3" fmla="*/ 10737669 w 12209417"/>
              <a:gd name="connsiteY3" fmla="*/ 5956663 h 5956663"/>
              <a:gd name="connsiteX4" fmla="*/ 8125098 w 12209417"/>
              <a:gd name="connsiteY4" fmla="*/ 5947954 h 5956663"/>
              <a:gd name="connsiteX5" fmla="*/ 0 w 12209417"/>
              <a:gd name="connsiteY5" fmla="*/ 5956300 h 5956663"/>
              <a:gd name="connsiteX6" fmla="*/ 0 w 12209417"/>
              <a:gd name="connsiteY6" fmla="*/ 0 h 5956663"/>
              <a:gd name="connsiteX0" fmla="*/ 0 w 12209417"/>
              <a:gd name="connsiteY0" fmla="*/ 0 h 5956663"/>
              <a:gd name="connsiteX1" fmla="*/ 12192000 w 12209417"/>
              <a:gd name="connsiteY1" fmla="*/ 0 h 5956663"/>
              <a:gd name="connsiteX2" fmla="*/ 12209417 w 12209417"/>
              <a:gd name="connsiteY2" fmla="*/ 4493260 h 5956663"/>
              <a:gd name="connsiteX3" fmla="*/ 10737669 w 12209417"/>
              <a:gd name="connsiteY3" fmla="*/ 5956663 h 5956663"/>
              <a:gd name="connsiteX4" fmla="*/ 9144000 w 12209417"/>
              <a:gd name="connsiteY4" fmla="*/ 5956663 h 5956663"/>
              <a:gd name="connsiteX5" fmla="*/ 8125098 w 12209417"/>
              <a:gd name="connsiteY5" fmla="*/ 5947954 h 5956663"/>
              <a:gd name="connsiteX6" fmla="*/ 0 w 12209417"/>
              <a:gd name="connsiteY6" fmla="*/ 5956300 h 5956663"/>
              <a:gd name="connsiteX7" fmla="*/ 0 w 12209417"/>
              <a:gd name="connsiteY7" fmla="*/ 0 h 5956663"/>
              <a:gd name="connsiteX0" fmla="*/ 0 w 12209417"/>
              <a:gd name="connsiteY0" fmla="*/ 0 h 5956663"/>
              <a:gd name="connsiteX1" fmla="*/ 12192000 w 12209417"/>
              <a:gd name="connsiteY1" fmla="*/ 0 h 5956663"/>
              <a:gd name="connsiteX2" fmla="*/ 12209417 w 12209417"/>
              <a:gd name="connsiteY2" fmla="*/ 4493260 h 5956663"/>
              <a:gd name="connsiteX3" fmla="*/ 10737669 w 12209417"/>
              <a:gd name="connsiteY3" fmla="*/ 5956663 h 5956663"/>
              <a:gd name="connsiteX4" fmla="*/ 9901646 w 12209417"/>
              <a:gd name="connsiteY4" fmla="*/ 5956663 h 5956663"/>
              <a:gd name="connsiteX5" fmla="*/ 9144000 w 12209417"/>
              <a:gd name="connsiteY5" fmla="*/ 5956663 h 5956663"/>
              <a:gd name="connsiteX6" fmla="*/ 8125098 w 12209417"/>
              <a:gd name="connsiteY6" fmla="*/ 5947954 h 5956663"/>
              <a:gd name="connsiteX7" fmla="*/ 0 w 12209417"/>
              <a:gd name="connsiteY7" fmla="*/ 5956300 h 5956663"/>
              <a:gd name="connsiteX8" fmla="*/ 0 w 12209417"/>
              <a:gd name="connsiteY8" fmla="*/ 0 h 5956663"/>
              <a:gd name="connsiteX0" fmla="*/ 0 w 12209417"/>
              <a:gd name="connsiteY0" fmla="*/ 0 h 6888480"/>
              <a:gd name="connsiteX1" fmla="*/ 12192000 w 12209417"/>
              <a:gd name="connsiteY1" fmla="*/ 0 h 6888480"/>
              <a:gd name="connsiteX2" fmla="*/ 12209417 w 12209417"/>
              <a:gd name="connsiteY2" fmla="*/ 4493260 h 6888480"/>
              <a:gd name="connsiteX3" fmla="*/ 10737669 w 12209417"/>
              <a:gd name="connsiteY3" fmla="*/ 5956663 h 6888480"/>
              <a:gd name="connsiteX4" fmla="*/ 9901646 w 12209417"/>
              <a:gd name="connsiteY4" fmla="*/ 5956663 h 6888480"/>
              <a:gd name="connsiteX5" fmla="*/ 9083040 w 12209417"/>
              <a:gd name="connsiteY5" fmla="*/ 6888480 h 6888480"/>
              <a:gd name="connsiteX6" fmla="*/ 8125098 w 12209417"/>
              <a:gd name="connsiteY6" fmla="*/ 5947954 h 6888480"/>
              <a:gd name="connsiteX7" fmla="*/ 0 w 12209417"/>
              <a:gd name="connsiteY7" fmla="*/ 5956300 h 6888480"/>
              <a:gd name="connsiteX8" fmla="*/ 0 w 12209417"/>
              <a:gd name="connsiteY8" fmla="*/ 0 h 6888480"/>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125098 w 12209417"/>
              <a:gd name="connsiteY6" fmla="*/ 5947954 h 6897189"/>
              <a:gd name="connsiteX7" fmla="*/ 0 w 12209417"/>
              <a:gd name="connsiteY7" fmla="*/ 5956300 h 6897189"/>
              <a:gd name="connsiteX8" fmla="*/ 0 w 12209417"/>
              <a:gd name="connsiteY8"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144692 w 12209417"/>
              <a:gd name="connsiteY6" fmla="*/ 5961017 h 6897189"/>
              <a:gd name="connsiteX7" fmla="*/ 0 w 12209417"/>
              <a:gd name="connsiteY7" fmla="*/ 5956300 h 6897189"/>
              <a:gd name="connsiteX8" fmla="*/ 0 w 12209417"/>
              <a:gd name="connsiteY8"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36131 w 12209417"/>
              <a:gd name="connsiteY6" fmla="*/ 6061165 h 6897189"/>
              <a:gd name="connsiteX7" fmla="*/ 8144692 w 12209417"/>
              <a:gd name="connsiteY7" fmla="*/ 5961017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36131 w 12209417"/>
              <a:gd name="connsiteY6" fmla="*/ 6061165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36131 w 12209417"/>
              <a:gd name="connsiteY6" fmla="*/ 6061165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55726 w 12209417"/>
              <a:gd name="connsiteY6" fmla="*/ 6061165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55726 w 12209417"/>
              <a:gd name="connsiteY6" fmla="*/ 6061165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55726 w 12209417"/>
              <a:gd name="connsiteY6" fmla="*/ 6071798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35194 w 12209417"/>
              <a:gd name="connsiteY5" fmla="*/ 6861899 h 6897189"/>
              <a:gd name="connsiteX6" fmla="*/ 8255726 w 12209417"/>
              <a:gd name="connsiteY6" fmla="*/ 6071798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903029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903029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903029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903029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767857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767857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767857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767857 w 12209417"/>
              <a:gd name="connsiteY7" fmla="*/ 5974080 h 6865291"/>
              <a:gd name="connsiteX8" fmla="*/ 0 w 12209417"/>
              <a:gd name="connsiteY8" fmla="*/ 5956300 h 6865291"/>
              <a:gd name="connsiteX9" fmla="*/ 0 w 12209417"/>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6092 w 12213393"/>
              <a:gd name="connsiteY5" fmla="*/ 6864978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6092 w 12213393"/>
              <a:gd name="connsiteY5" fmla="*/ 6864978 h 6865291"/>
              <a:gd name="connsiteX6" fmla="*/ 8253544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6092 w 12213393"/>
              <a:gd name="connsiteY5" fmla="*/ 6864978 h 6865291"/>
              <a:gd name="connsiteX6" fmla="*/ 8253544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45 w 12238645"/>
              <a:gd name="connsiteY0" fmla="*/ 0 h 6884747"/>
              <a:gd name="connsiteX1" fmla="*/ 12221228 w 12238645"/>
              <a:gd name="connsiteY1" fmla="*/ 19456 h 6884747"/>
              <a:gd name="connsiteX2" fmla="*/ 12238645 w 12238645"/>
              <a:gd name="connsiteY2" fmla="*/ 4512716 h 6884747"/>
              <a:gd name="connsiteX3" fmla="*/ 10766897 w 12238645"/>
              <a:gd name="connsiteY3" fmla="*/ 5976119 h 6884747"/>
              <a:gd name="connsiteX4" fmla="*/ 9854876 w 12238645"/>
              <a:gd name="connsiteY4" fmla="*/ 6884747 h 6884747"/>
              <a:gd name="connsiteX5" fmla="*/ 9061344 w 12238645"/>
              <a:gd name="connsiteY5" fmla="*/ 6884434 h 6884747"/>
              <a:gd name="connsiteX6" fmla="*/ 8278796 w 12238645"/>
              <a:gd name="connsiteY6" fmla="*/ 6094785 h 6884747"/>
              <a:gd name="connsiteX7" fmla="*/ 7797085 w 12238645"/>
              <a:gd name="connsiteY7" fmla="*/ 5993536 h 6884747"/>
              <a:gd name="connsiteX8" fmla="*/ 25252 w 12238645"/>
              <a:gd name="connsiteY8" fmla="*/ 5991659 h 6884747"/>
              <a:gd name="connsiteX9" fmla="*/ 45 w 12238645"/>
              <a:gd name="connsiteY9" fmla="*/ 0 h 6884747"/>
              <a:gd name="connsiteX0" fmla="*/ 45 w 12251345"/>
              <a:gd name="connsiteY0" fmla="*/ 0 h 6884747"/>
              <a:gd name="connsiteX1" fmla="*/ 12250411 w 12251345"/>
              <a:gd name="connsiteY1" fmla="*/ 29184 h 6884747"/>
              <a:gd name="connsiteX2" fmla="*/ 12238645 w 12251345"/>
              <a:gd name="connsiteY2" fmla="*/ 4512716 h 6884747"/>
              <a:gd name="connsiteX3" fmla="*/ 10766897 w 12251345"/>
              <a:gd name="connsiteY3" fmla="*/ 5976119 h 6884747"/>
              <a:gd name="connsiteX4" fmla="*/ 9854876 w 12251345"/>
              <a:gd name="connsiteY4" fmla="*/ 6884747 h 6884747"/>
              <a:gd name="connsiteX5" fmla="*/ 9061344 w 12251345"/>
              <a:gd name="connsiteY5" fmla="*/ 6884434 h 6884747"/>
              <a:gd name="connsiteX6" fmla="*/ 8278796 w 12251345"/>
              <a:gd name="connsiteY6" fmla="*/ 6094785 h 6884747"/>
              <a:gd name="connsiteX7" fmla="*/ 7797085 w 12251345"/>
              <a:gd name="connsiteY7" fmla="*/ 5993536 h 6884747"/>
              <a:gd name="connsiteX8" fmla="*/ 25252 w 12251345"/>
              <a:gd name="connsiteY8" fmla="*/ 5991659 h 6884747"/>
              <a:gd name="connsiteX9" fmla="*/ 45 w 12251345"/>
              <a:gd name="connsiteY9" fmla="*/ 0 h 6884747"/>
              <a:gd name="connsiteX0" fmla="*/ 45 w 12267828"/>
              <a:gd name="connsiteY0" fmla="*/ 0 h 6884747"/>
              <a:gd name="connsiteX1" fmla="*/ 12250411 w 12267828"/>
              <a:gd name="connsiteY1" fmla="*/ 29184 h 6884747"/>
              <a:gd name="connsiteX2" fmla="*/ 12267828 w 12267828"/>
              <a:gd name="connsiteY2" fmla="*/ 4493261 h 6884747"/>
              <a:gd name="connsiteX3" fmla="*/ 10766897 w 12267828"/>
              <a:gd name="connsiteY3" fmla="*/ 5976119 h 6884747"/>
              <a:gd name="connsiteX4" fmla="*/ 9854876 w 12267828"/>
              <a:gd name="connsiteY4" fmla="*/ 6884747 h 6884747"/>
              <a:gd name="connsiteX5" fmla="*/ 9061344 w 12267828"/>
              <a:gd name="connsiteY5" fmla="*/ 6884434 h 6884747"/>
              <a:gd name="connsiteX6" fmla="*/ 8278796 w 12267828"/>
              <a:gd name="connsiteY6" fmla="*/ 6094785 h 6884747"/>
              <a:gd name="connsiteX7" fmla="*/ 7797085 w 12267828"/>
              <a:gd name="connsiteY7" fmla="*/ 5993536 h 6884747"/>
              <a:gd name="connsiteX8" fmla="*/ 25252 w 12267828"/>
              <a:gd name="connsiteY8" fmla="*/ 5991659 h 6884747"/>
              <a:gd name="connsiteX9" fmla="*/ 45 w 12267828"/>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61456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81486" h="6884747">
                <a:moveTo>
                  <a:pt x="13703" y="0"/>
                </a:moveTo>
                <a:lnTo>
                  <a:pt x="12264069" y="29184"/>
                </a:lnTo>
                <a:cubicBezTo>
                  <a:pt x="12269875" y="1526937"/>
                  <a:pt x="12275680" y="2963703"/>
                  <a:pt x="12281486" y="4461456"/>
                </a:cubicBezTo>
                <a:lnTo>
                  <a:pt x="10780555" y="5976119"/>
                </a:lnTo>
                <a:lnTo>
                  <a:pt x="9868534" y="6884747"/>
                </a:lnTo>
                <a:lnTo>
                  <a:pt x="9075002" y="6884434"/>
                </a:lnTo>
                <a:lnTo>
                  <a:pt x="8292454" y="6094785"/>
                </a:lnTo>
                <a:cubicBezTo>
                  <a:pt x="8143752" y="5971537"/>
                  <a:pt x="8284681" y="5996723"/>
                  <a:pt x="7810743" y="5993536"/>
                </a:cubicBezTo>
                <a:lnTo>
                  <a:pt x="0" y="5991659"/>
                </a:lnTo>
                <a:cubicBezTo>
                  <a:pt x="1325" y="4000925"/>
                  <a:pt x="12378" y="1990734"/>
                  <a:pt x="13703" y="0"/>
                </a:cubicBezTo>
                <a:close/>
              </a:path>
            </a:pathLst>
          </a:custGeom>
        </p:spPr>
        <p:txBody>
          <a:bodyPr/>
          <a:lstStyle/>
          <a:p>
            <a:r>
              <a:rPr lang="sv-SE"/>
              <a:t>Klicka på ikonen för att lägga till en bild</a:t>
            </a:r>
          </a:p>
        </p:txBody>
      </p:sp>
      <p:sp>
        <p:nvSpPr>
          <p:cNvPr id="9" name="Platshållare för text 8">
            <a:extLst>
              <a:ext uri="{FF2B5EF4-FFF2-40B4-BE49-F238E27FC236}">
                <a16:creationId xmlns:a16="http://schemas.microsoft.com/office/drawing/2014/main" id="{B78A799A-7E69-49A8-99D6-ECB19CD7437A}"/>
              </a:ext>
            </a:extLst>
          </p:cNvPr>
          <p:cNvSpPr>
            <a:spLocks noGrp="1"/>
          </p:cNvSpPr>
          <p:nvPr>
            <p:ph type="body" sz="quarter" idx="11" hasCustomPrompt="1"/>
          </p:nvPr>
        </p:nvSpPr>
        <p:spPr>
          <a:xfrm>
            <a:off x="369380" y="6216042"/>
            <a:ext cx="7442200" cy="496043"/>
          </a:xfrm>
          <a:prstGeom prst="rect">
            <a:avLst/>
          </a:prstGeom>
        </p:spPr>
        <p:txBody>
          <a:bodyPr/>
          <a:lstStyle>
            <a:lvl1pPr marL="0" indent="0">
              <a:buNone/>
              <a:defRPr b="1">
                <a:solidFill>
                  <a:schemeClr val="bg1"/>
                </a:solidFill>
              </a:defRPr>
            </a:lvl1pPr>
          </a:lstStyle>
          <a:p>
            <a:pPr lvl="0"/>
            <a:r>
              <a:rPr lang="sv-SE" b="1" dirty="0"/>
              <a:t>Rubrik på en rad</a:t>
            </a:r>
            <a:endParaRPr lang="sv-SE" dirty="0"/>
          </a:p>
        </p:txBody>
      </p:sp>
    </p:spTree>
    <p:extLst>
      <p:ext uri="{BB962C8B-B14F-4D97-AF65-F5344CB8AC3E}">
        <p14:creationId xmlns:p14="http://schemas.microsoft.com/office/powerpoint/2010/main" val="24238101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Vågrät bild med innhåll">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07EED43E-842D-4052-8D46-1187F216AA15}"/>
              </a:ext>
            </a:extLst>
          </p:cNvPr>
          <p:cNvSpPr>
            <a:spLocks noGrp="1"/>
          </p:cNvSpPr>
          <p:nvPr>
            <p:ph type="pic" sz="quarter" idx="10"/>
          </p:nvPr>
        </p:nvSpPr>
        <p:spPr>
          <a:xfrm>
            <a:off x="0" y="0"/>
            <a:ext cx="12192000" cy="3349625"/>
          </a:xfrm>
          <a:prstGeom prst="rect">
            <a:avLst/>
          </a:prstGeom>
        </p:spPr>
        <p:txBody>
          <a:bodyPr/>
          <a:lstStyle/>
          <a:p>
            <a:r>
              <a:rPr lang="sv-SE"/>
              <a:t>Klicka på ikonen för att lägga till en bild</a:t>
            </a:r>
          </a:p>
        </p:txBody>
      </p:sp>
      <p:sp>
        <p:nvSpPr>
          <p:cNvPr id="6" name="Platshållare för text 5">
            <a:extLst>
              <a:ext uri="{FF2B5EF4-FFF2-40B4-BE49-F238E27FC236}">
                <a16:creationId xmlns:a16="http://schemas.microsoft.com/office/drawing/2014/main" id="{E9484A58-EF86-4261-B694-CF7D71D98E38}"/>
              </a:ext>
            </a:extLst>
          </p:cNvPr>
          <p:cNvSpPr>
            <a:spLocks noGrp="1"/>
          </p:cNvSpPr>
          <p:nvPr>
            <p:ph type="body" sz="quarter" idx="11" hasCustomPrompt="1"/>
          </p:nvPr>
        </p:nvSpPr>
        <p:spPr>
          <a:xfrm>
            <a:off x="664989" y="3814763"/>
            <a:ext cx="7639050" cy="865302"/>
          </a:xfrm>
          <a:prstGeom prst="rect">
            <a:avLst/>
          </a:prstGeom>
          <a:noFill/>
        </p:spPr>
        <p:txBody>
          <a:bodyPr/>
          <a:lstStyle>
            <a:lvl1pPr marL="0" indent="0">
              <a:buNone/>
              <a:defRPr sz="3200" b="1">
                <a:solidFill>
                  <a:schemeClr val="accent1"/>
                </a:solidFill>
                <a:latin typeface="+mj-lt"/>
              </a:defRPr>
            </a:lvl1pPr>
          </a:lstStyle>
          <a:p>
            <a:pPr lvl="0"/>
            <a:r>
              <a:rPr lang="sv-SE" dirty="0"/>
              <a:t>Rubrik på en eller två rader</a:t>
            </a:r>
          </a:p>
        </p:txBody>
      </p:sp>
      <p:sp>
        <p:nvSpPr>
          <p:cNvPr id="8" name="Platshållare för text 7">
            <a:extLst>
              <a:ext uri="{FF2B5EF4-FFF2-40B4-BE49-F238E27FC236}">
                <a16:creationId xmlns:a16="http://schemas.microsoft.com/office/drawing/2014/main" id="{1BD35C61-DA37-4083-AB46-FBE3371538C4}"/>
              </a:ext>
            </a:extLst>
          </p:cNvPr>
          <p:cNvSpPr>
            <a:spLocks noGrp="1"/>
          </p:cNvSpPr>
          <p:nvPr>
            <p:ph type="body" sz="quarter" idx="12" hasCustomPrompt="1"/>
          </p:nvPr>
        </p:nvSpPr>
        <p:spPr>
          <a:xfrm>
            <a:off x="657225" y="5070475"/>
            <a:ext cx="7680325" cy="1620838"/>
          </a:xfrm>
          <a:prstGeom prst="rect">
            <a:avLst/>
          </a:prstGeom>
        </p:spPr>
        <p:txBody>
          <a:bodyPr/>
          <a:lstStyle>
            <a:lvl1pPr>
              <a:lnSpc>
                <a:spcPct val="130000"/>
              </a:lnSpc>
              <a:defRPr sz="2400"/>
            </a:lvl1pPr>
            <a:lvl2pPr>
              <a:lnSpc>
                <a:spcPct val="130000"/>
              </a:lnSpc>
              <a:defRPr sz="1800"/>
            </a:lvl2pPr>
          </a:lstStyle>
          <a:p>
            <a:pPr lvl="0"/>
            <a:r>
              <a:rPr lang="sv-SE" dirty="0"/>
              <a:t>Valfri text</a:t>
            </a:r>
          </a:p>
          <a:p>
            <a:pPr lvl="1"/>
            <a:r>
              <a:rPr lang="sv-SE" dirty="0"/>
              <a:t>Nivå två</a:t>
            </a:r>
          </a:p>
        </p:txBody>
      </p:sp>
    </p:spTree>
    <p:extLst>
      <p:ext uri="{BB962C8B-B14F-4D97-AF65-F5344CB8AC3E}">
        <p14:creationId xmlns:p14="http://schemas.microsoft.com/office/powerpoint/2010/main" val="26146308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Lodrät bild med innehåll">
    <p:spTree>
      <p:nvGrpSpPr>
        <p:cNvPr id="1" name=""/>
        <p:cNvGrpSpPr/>
        <p:nvPr/>
      </p:nvGrpSpPr>
      <p:grpSpPr>
        <a:xfrm>
          <a:off x="0" y="0"/>
          <a:ext cx="0" cy="0"/>
          <a:chOff x="0" y="0"/>
          <a:chExt cx="0" cy="0"/>
        </a:xfrm>
      </p:grpSpPr>
      <p:sp>
        <p:nvSpPr>
          <p:cNvPr id="6" name="Platshållare för text 5">
            <a:extLst>
              <a:ext uri="{FF2B5EF4-FFF2-40B4-BE49-F238E27FC236}">
                <a16:creationId xmlns:a16="http://schemas.microsoft.com/office/drawing/2014/main" id="{E9484A58-EF86-4261-B694-CF7D71D98E38}"/>
              </a:ext>
            </a:extLst>
          </p:cNvPr>
          <p:cNvSpPr>
            <a:spLocks noGrp="1"/>
          </p:cNvSpPr>
          <p:nvPr>
            <p:ph type="body" sz="quarter" idx="11" hasCustomPrompt="1"/>
          </p:nvPr>
        </p:nvSpPr>
        <p:spPr>
          <a:xfrm>
            <a:off x="5752378" y="697491"/>
            <a:ext cx="6168689" cy="865302"/>
          </a:xfrm>
          <a:prstGeom prst="rect">
            <a:avLst/>
          </a:prstGeom>
        </p:spPr>
        <p:txBody>
          <a:bodyPr/>
          <a:lstStyle>
            <a:lvl1pPr marL="0" indent="0">
              <a:buNone/>
              <a:defRPr sz="3200" b="1">
                <a:solidFill>
                  <a:schemeClr val="accent1"/>
                </a:solidFill>
              </a:defRPr>
            </a:lvl1pPr>
          </a:lstStyle>
          <a:p>
            <a:pPr lvl="0"/>
            <a:r>
              <a:rPr lang="sv-SE" dirty="0"/>
              <a:t>Rubrik på en eller två rader</a:t>
            </a:r>
          </a:p>
        </p:txBody>
      </p:sp>
      <p:sp>
        <p:nvSpPr>
          <p:cNvPr id="8" name="Platshållare för text 7">
            <a:extLst>
              <a:ext uri="{FF2B5EF4-FFF2-40B4-BE49-F238E27FC236}">
                <a16:creationId xmlns:a16="http://schemas.microsoft.com/office/drawing/2014/main" id="{1BD35C61-DA37-4083-AB46-FBE3371538C4}"/>
              </a:ext>
            </a:extLst>
          </p:cNvPr>
          <p:cNvSpPr>
            <a:spLocks noGrp="1"/>
          </p:cNvSpPr>
          <p:nvPr>
            <p:ph type="body" sz="quarter" idx="12" hasCustomPrompt="1"/>
          </p:nvPr>
        </p:nvSpPr>
        <p:spPr>
          <a:xfrm>
            <a:off x="5744614" y="1953203"/>
            <a:ext cx="6202019" cy="1620838"/>
          </a:xfrm>
          <a:prstGeom prst="rect">
            <a:avLst/>
          </a:prstGeom>
        </p:spPr>
        <p:txBody>
          <a:bodyPr/>
          <a:lstStyle>
            <a:lvl1pPr>
              <a:lnSpc>
                <a:spcPct val="130000"/>
              </a:lnSpc>
              <a:defRPr sz="2400"/>
            </a:lvl1pPr>
            <a:lvl2pPr>
              <a:lnSpc>
                <a:spcPct val="130000"/>
              </a:lnSpc>
              <a:defRPr sz="1800"/>
            </a:lvl2pPr>
          </a:lstStyle>
          <a:p>
            <a:pPr lvl="0"/>
            <a:r>
              <a:rPr lang="sv-SE" dirty="0"/>
              <a:t>Valfri text</a:t>
            </a:r>
          </a:p>
          <a:p>
            <a:pPr lvl="1"/>
            <a:r>
              <a:rPr lang="sv-SE" dirty="0"/>
              <a:t>Nivå två</a:t>
            </a:r>
          </a:p>
        </p:txBody>
      </p:sp>
      <p:sp>
        <p:nvSpPr>
          <p:cNvPr id="3" name="Platshållare för bild 2">
            <a:extLst>
              <a:ext uri="{FF2B5EF4-FFF2-40B4-BE49-F238E27FC236}">
                <a16:creationId xmlns:a16="http://schemas.microsoft.com/office/drawing/2014/main" id="{992B0C10-E65B-43E1-A662-E55494C7356A}"/>
              </a:ext>
            </a:extLst>
          </p:cNvPr>
          <p:cNvSpPr>
            <a:spLocks noGrp="1"/>
          </p:cNvSpPr>
          <p:nvPr>
            <p:ph type="pic" sz="quarter" idx="13"/>
          </p:nvPr>
        </p:nvSpPr>
        <p:spPr>
          <a:xfrm>
            <a:off x="0" y="0"/>
            <a:ext cx="5021263" cy="6856413"/>
          </a:xfrm>
          <a:prstGeom prst="rect">
            <a:avLst/>
          </a:prstGeom>
        </p:spPr>
        <p:txBody>
          <a:bodyPr/>
          <a:lstStyle/>
          <a:p>
            <a:r>
              <a:rPr lang="sv-SE"/>
              <a:t>Klicka på ikonen för att lägga till en bild</a:t>
            </a:r>
          </a:p>
        </p:txBody>
      </p:sp>
    </p:spTree>
    <p:extLst>
      <p:ext uri="{BB962C8B-B14F-4D97-AF65-F5344CB8AC3E}">
        <p14:creationId xmlns:p14="http://schemas.microsoft.com/office/powerpoint/2010/main" val="2226460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7" name="Platshållare för text 6">
            <a:extLst>
              <a:ext uri="{FF2B5EF4-FFF2-40B4-BE49-F238E27FC236}">
                <a16:creationId xmlns:a16="http://schemas.microsoft.com/office/drawing/2014/main" id="{57953213-C591-46CE-B167-643637BC9369}"/>
              </a:ext>
            </a:extLst>
          </p:cNvPr>
          <p:cNvSpPr>
            <a:spLocks noGrp="1"/>
          </p:cNvSpPr>
          <p:nvPr>
            <p:ph type="body" sz="quarter" idx="10" hasCustomPrompt="1"/>
          </p:nvPr>
        </p:nvSpPr>
        <p:spPr>
          <a:xfrm>
            <a:off x="0" y="0"/>
            <a:ext cx="12192000" cy="6858000"/>
          </a:xfrm>
          <a:prstGeom prst="rect">
            <a:avLst/>
          </a:prstGeom>
          <a:blipFill>
            <a:blip r:embed="rId2"/>
            <a:stretch>
              <a:fillRect/>
            </a:stretch>
          </a:blipFill>
        </p:spPr>
        <p:txBody>
          <a:bodyPr lIns="0" tIns="0" rIns="0" bIns="900000"/>
          <a:lstStyle>
            <a:lvl1pPr marL="0" indent="0">
              <a:buNone/>
              <a:defRPr sz="100"/>
            </a:lvl1pPr>
          </a:lstStyle>
          <a:p>
            <a:pPr lvl="0"/>
            <a:r>
              <a:rPr lang="sv-SE" dirty="0"/>
              <a:t>Skriv ditt innehåll här…</a:t>
            </a:r>
          </a:p>
        </p:txBody>
      </p:sp>
      <p:sp>
        <p:nvSpPr>
          <p:cNvPr id="10" name="Platshållare för text 9">
            <a:extLst>
              <a:ext uri="{FF2B5EF4-FFF2-40B4-BE49-F238E27FC236}">
                <a16:creationId xmlns:a16="http://schemas.microsoft.com/office/drawing/2014/main" id="{4F4643E5-BC5C-4E00-BAF1-B6BF63F0B21B}"/>
              </a:ext>
            </a:extLst>
          </p:cNvPr>
          <p:cNvSpPr>
            <a:spLocks noGrp="1"/>
          </p:cNvSpPr>
          <p:nvPr>
            <p:ph type="body" sz="quarter" idx="11" hasCustomPrompt="1"/>
          </p:nvPr>
        </p:nvSpPr>
        <p:spPr>
          <a:xfrm>
            <a:off x="609022" y="701819"/>
            <a:ext cx="9956800" cy="1035050"/>
          </a:xfrm>
          <a:prstGeom prst="rect">
            <a:avLst/>
          </a:prstGeom>
        </p:spPr>
        <p:txBody>
          <a:bodyPr/>
          <a:lstStyle>
            <a:lvl1pPr marL="0" indent="0">
              <a:buNone/>
              <a:defRPr sz="4400" b="1">
                <a:solidFill>
                  <a:schemeClr val="accent1"/>
                </a:solidFill>
                <a:latin typeface="+mj-lt"/>
              </a:defRPr>
            </a:lvl1pPr>
          </a:lstStyle>
          <a:p>
            <a:pPr lvl="0"/>
            <a:r>
              <a:rPr lang="sv-SE" dirty="0"/>
              <a:t>Skriv din rubrik här på </a:t>
            </a:r>
          </a:p>
          <a:p>
            <a:pPr lvl="0"/>
            <a:r>
              <a:rPr lang="sv-SE" dirty="0"/>
              <a:t>en eller två rader</a:t>
            </a:r>
          </a:p>
        </p:txBody>
      </p:sp>
    </p:spTree>
    <p:extLst>
      <p:ext uri="{BB962C8B-B14F-4D97-AF65-F5344CB8AC3E}">
        <p14:creationId xmlns:p14="http://schemas.microsoft.com/office/powerpoint/2010/main" val="2460652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Rubrikbild">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DFD6AEC0-02C2-4B82-832B-3D66A9B0774A}"/>
              </a:ext>
            </a:extLst>
          </p:cNvPr>
          <p:cNvSpPr>
            <a:spLocks noGrp="1"/>
          </p:cNvSpPr>
          <p:nvPr>
            <p:ph type="dt" sz="half" idx="10"/>
          </p:nvPr>
        </p:nvSpPr>
        <p:spPr/>
        <p:txBody>
          <a:bodyPr/>
          <a:lstStyle/>
          <a:p>
            <a:fld id="{C3C06C61-4A79-4642-8BF4-4E63ADF85E7E}" type="datetimeFigureOut">
              <a:rPr lang="sv-SE" smtClean="0"/>
              <a:t>2024-06-13</a:t>
            </a:fld>
            <a:endParaRPr lang="sv-SE"/>
          </a:p>
        </p:txBody>
      </p:sp>
      <p:sp>
        <p:nvSpPr>
          <p:cNvPr id="5" name="Platshållare för sidfot 4">
            <a:extLst>
              <a:ext uri="{FF2B5EF4-FFF2-40B4-BE49-F238E27FC236}">
                <a16:creationId xmlns:a16="http://schemas.microsoft.com/office/drawing/2014/main" id="{1EDFF23C-A6C6-4730-A5DA-2CC976C33E4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FC7E42E-4B0D-4DE1-A164-852FE9225514}"/>
              </a:ext>
            </a:extLst>
          </p:cNvPr>
          <p:cNvSpPr>
            <a:spLocks noGrp="1"/>
          </p:cNvSpPr>
          <p:nvPr>
            <p:ph type="sldNum" sz="quarter" idx="12"/>
          </p:nvPr>
        </p:nvSpPr>
        <p:spPr/>
        <p:txBody>
          <a:bodyPr/>
          <a:lstStyle/>
          <a:p>
            <a:fld id="{D4EF9FA2-F137-4B9A-A308-AEEF49F744D8}" type="slidenum">
              <a:rPr lang="sv-SE" smtClean="0"/>
              <a:t>‹#›</a:t>
            </a:fld>
            <a:endParaRPr lang="sv-SE"/>
          </a:p>
        </p:txBody>
      </p:sp>
      <p:sp>
        <p:nvSpPr>
          <p:cNvPr id="7" name="Rubrik 1">
            <a:extLst>
              <a:ext uri="{FF2B5EF4-FFF2-40B4-BE49-F238E27FC236}">
                <a16:creationId xmlns:a16="http://schemas.microsoft.com/office/drawing/2014/main" id="{DD209519-22B6-49FC-B4DA-6357F4C4BC98}"/>
              </a:ext>
            </a:extLst>
          </p:cNvPr>
          <p:cNvSpPr>
            <a:spLocks noGrp="1"/>
          </p:cNvSpPr>
          <p:nvPr>
            <p:ph type="ctrTitle"/>
          </p:nvPr>
        </p:nvSpPr>
        <p:spPr>
          <a:xfrm>
            <a:off x="977069" y="267784"/>
            <a:ext cx="9144000" cy="2387600"/>
          </a:xfrm>
        </p:spPr>
        <p:txBody>
          <a:bodyPr anchor="b"/>
          <a:lstStyle>
            <a:lvl1pPr algn="l">
              <a:defRPr sz="6000" b="1">
                <a:solidFill>
                  <a:schemeClr val="bg1"/>
                </a:solidFill>
              </a:defRPr>
            </a:lvl1pPr>
          </a:lstStyle>
          <a:p>
            <a:r>
              <a:rPr lang="sv-SE" dirty="0"/>
              <a:t>Klicka här för att ändra mall för rubrikformat</a:t>
            </a:r>
          </a:p>
        </p:txBody>
      </p:sp>
      <p:sp>
        <p:nvSpPr>
          <p:cNvPr id="8" name="Underrubrik 2">
            <a:extLst>
              <a:ext uri="{FF2B5EF4-FFF2-40B4-BE49-F238E27FC236}">
                <a16:creationId xmlns:a16="http://schemas.microsoft.com/office/drawing/2014/main" id="{40735D63-0185-49CC-B154-E4B561A92F20}"/>
              </a:ext>
            </a:extLst>
          </p:cNvPr>
          <p:cNvSpPr>
            <a:spLocks noGrp="1"/>
          </p:cNvSpPr>
          <p:nvPr>
            <p:ph type="subTitle" idx="1"/>
          </p:nvPr>
        </p:nvSpPr>
        <p:spPr>
          <a:xfrm>
            <a:off x="977069" y="2655384"/>
            <a:ext cx="9144000" cy="1655762"/>
          </a:xfrm>
        </p:spPr>
        <p:txBody>
          <a:bodyPr/>
          <a:lstStyle>
            <a:lvl1pPr marL="0" indent="0" algn="l">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mall för underrubrikformat</a:t>
            </a:r>
          </a:p>
        </p:txBody>
      </p:sp>
    </p:spTree>
    <p:extLst>
      <p:ext uri="{BB962C8B-B14F-4D97-AF65-F5344CB8AC3E}">
        <p14:creationId xmlns:p14="http://schemas.microsoft.com/office/powerpoint/2010/main" val="1395755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7" name="Platshållare för text 6">
            <a:extLst>
              <a:ext uri="{FF2B5EF4-FFF2-40B4-BE49-F238E27FC236}">
                <a16:creationId xmlns:a16="http://schemas.microsoft.com/office/drawing/2014/main" id="{51780B58-ADE8-4B71-99B3-BDCDFD06A558}"/>
              </a:ext>
            </a:extLst>
          </p:cNvPr>
          <p:cNvSpPr>
            <a:spLocks noGrp="1"/>
          </p:cNvSpPr>
          <p:nvPr>
            <p:ph type="body" sz="quarter" idx="13"/>
          </p:nvPr>
        </p:nvSpPr>
        <p:spPr>
          <a:xfrm>
            <a:off x="0" y="0"/>
            <a:ext cx="12192000" cy="6858000"/>
          </a:xfrm>
          <a:prstGeom prst="rect">
            <a:avLst/>
          </a:prstGeom>
          <a:blipFill>
            <a:blip r:embed="rId2"/>
            <a:stretch>
              <a:fillRect/>
            </a:stretch>
          </a:blipFill>
        </p:spPr>
        <p:txBody>
          <a:bodyPr/>
          <a:lstStyle>
            <a:lvl1pPr marL="0" indent="0">
              <a:buNone/>
              <a:defRPr sz="100"/>
            </a:lvl1pPr>
          </a:lstStyle>
          <a:p>
            <a:pPr lvl="0"/>
            <a:r>
              <a:rPr lang="sv-SE"/>
              <a:t>Klicka här för att ändra format på bakgrundstexten</a:t>
            </a:r>
          </a:p>
        </p:txBody>
      </p:sp>
      <p:sp>
        <p:nvSpPr>
          <p:cNvPr id="10" name="Platshållare för text 9">
            <a:extLst>
              <a:ext uri="{FF2B5EF4-FFF2-40B4-BE49-F238E27FC236}">
                <a16:creationId xmlns:a16="http://schemas.microsoft.com/office/drawing/2014/main" id="{4F4643E5-BC5C-4E00-BAF1-B6BF63F0B21B}"/>
              </a:ext>
            </a:extLst>
          </p:cNvPr>
          <p:cNvSpPr>
            <a:spLocks noGrp="1"/>
          </p:cNvSpPr>
          <p:nvPr>
            <p:ph type="body" sz="quarter" idx="11" hasCustomPrompt="1"/>
          </p:nvPr>
        </p:nvSpPr>
        <p:spPr>
          <a:xfrm>
            <a:off x="609022" y="701819"/>
            <a:ext cx="9956800" cy="1035050"/>
          </a:xfrm>
          <a:prstGeom prst="rect">
            <a:avLst/>
          </a:prstGeom>
        </p:spPr>
        <p:txBody>
          <a:bodyPr/>
          <a:lstStyle>
            <a:lvl1pPr marL="0" indent="0">
              <a:lnSpc>
                <a:spcPct val="90000"/>
              </a:lnSpc>
              <a:buNone/>
              <a:defRPr sz="4400" b="1">
                <a:solidFill>
                  <a:schemeClr val="accent1"/>
                </a:solidFill>
                <a:latin typeface="+mj-lt"/>
              </a:defRPr>
            </a:lvl1pPr>
          </a:lstStyle>
          <a:p>
            <a:pPr lvl="0"/>
            <a:r>
              <a:rPr lang="sv-SE" dirty="0"/>
              <a:t>Skriv din rubrik här på </a:t>
            </a:r>
          </a:p>
          <a:p>
            <a:pPr lvl="0"/>
            <a:r>
              <a:rPr lang="sv-SE" dirty="0"/>
              <a:t>en eller två rader</a:t>
            </a:r>
          </a:p>
        </p:txBody>
      </p:sp>
      <p:sp>
        <p:nvSpPr>
          <p:cNvPr id="6" name="Platshållare för text 2">
            <a:extLst>
              <a:ext uri="{FF2B5EF4-FFF2-40B4-BE49-F238E27FC236}">
                <a16:creationId xmlns:a16="http://schemas.microsoft.com/office/drawing/2014/main" id="{41E5BFE6-FB2C-4148-ACBD-8F9227721FB4}"/>
              </a:ext>
            </a:extLst>
          </p:cNvPr>
          <p:cNvSpPr>
            <a:spLocks noGrp="1"/>
          </p:cNvSpPr>
          <p:nvPr>
            <p:ph type="body" sz="quarter" idx="12"/>
          </p:nvPr>
        </p:nvSpPr>
        <p:spPr>
          <a:xfrm>
            <a:off x="609022" y="1991170"/>
            <a:ext cx="9956800" cy="4314591"/>
          </a:xfrm>
          <a:prstGeom prst="rect">
            <a:avLst/>
          </a:prstGeom>
        </p:spPr>
        <p:txBody>
          <a:bodyPr/>
          <a:lstStyle>
            <a:lvl1pPr>
              <a:lnSpc>
                <a:spcPct val="130000"/>
              </a:lnSpc>
              <a:defRPr/>
            </a:lvl1pPr>
            <a:lvl2pPr>
              <a:lnSpc>
                <a:spcPct val="130000"/>
              </a:lnSpc>
              <a:defRPr/>
            </a:lvl2pPr>
            <a:lvl3pPr>
              <a:lnSpc>
                <a:spcPct val="130000"/>
              </a:lnSpc>
              <a:defRPr/>
            </a:lvl3pPr>
            <a:lvl4pPr>
              <a:lnSpc>
                <a:spcPct val="130000"/>
              </a:lnSpc>
              <a:defRPr/>
            </a:lvl4pPr>
            <a:lvl5pPr>
              <a:lnSpc>
                <a:spcPct val="13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6029841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Standard">
    <p:spTree>
      <p:nvGrpSpPr>
        <p:cNvPr id="1" name=""/>
        <p:cNvGrpSpPr/>
        <p:nvPr/>
      </p:nvGrpSpPr>
      <p:grpSpPr>
        <a:xfrm>
          <a:off x="0" y="0"/>
          <a:ext cx="0" cy="0"/>
          <a:chOff x="0" y="0"/>
          <a:chExt cx="0" cy="0"/>
        </a:xfrm>
      </p:grpSpPr>
      <p:sp>
        <p:nvSpPr>
          <p:cNvPr id="7" name="Platshållare för text 6">
            <a:extLst>
              <a:ext uri="{FF2B5EF4-FFF2-40B4-BE49-F238E27FC236}">
                <a16:creationId xmlns:a16="http://schemas.microsoft.com/office/drawing/2014/main" id="{57953213-C591-46CE-B167-643637BC9369}"/>
              </a:ext>
            </a:extLst>
          </p:cNvPr>
          <p:cNvSpPr>
            <a:spLocks noGrp="1"/>
          </p:cNvSpPr>
          <p:nvPr>
            <p:ph type="body" sz="quarter" idx="10" hasCustomPrompt="1"/>
          </p:nvPr>
        </p:nvSpPr>
        <p:spPr>
          <a:xfrm>
            <a:off x="0" y="0"/>
            <a:ext cx="12192000" cy="6858000"/>
          </a:xfrm>
          <a:prstGeom prst="rect">
            <a:avLst/>
          </a:prstGeom>
          <a:blipFill>
            <a:blip r:embed="rId2"/>
            <a:stretch>
              <a:fillRect/>
            </a:stretch>
          </a:blipFill>
        </p:spPr>
        <p:txBody>
          <a:bodyPr lIns="0" tIns="0" rIns="0" bIns="900000"/>
          <a:lstStyle>
            <a:lvl1pPr marL="0" indent="0">
              <a:buNone/>
              <a:defRPr sz="100"/>
            </a:lvl1pPr>
          </a:lstStyle>
          <a:p>
            <a:pPr lvl="0"/>
            <a:r>
              <a:rPr lang="sv-SE" dirty="0"/>
              <a:t>Skriv ditt innehåll här…</a:t>
            </a:r>
          </a:p>
        </p:txBody>
      </p:sp>
      <p:sp>
        <p:nvSpPr>
          <p:cNvPr id="10" name="Platshållare för text 9">
            <a:extLst>
              <a:ext uri="{FF2B5EF4-FFF2-40B4-BE49-F238E27FC236}">
                <a16:creationId xmlns:a16="http://schemas.microsoft.com/office/drawing/2014/main" id="{4F4643E5-BC5C-4E00-BAF1-B6BF63F0B21B}"/>
              </a:ext>
            </a:extLst>
          </p:cNvPr>
          <p:cNvSpPr>
            <a:spLocks noGrp="1"/>
          </p:cNvSpPr>
          <p:nvPr>
            <p:ph type="body" sz="quarter" idx="11" hasCustomPrompt="1"/>
          </p:nvPr>
        </p:nvSpPr>
        <p:spPr>
          <a:xfrm>
            <a:off x="609022" y="701819"/>
            <a:ext cx="9956800" cy="1035050"/>
          </a:xfrm>
          <a:prstGeom prst="rect">
            <a:avLst/>
          </a:prstGeom>
        </p:spPr>
        <p:txBody>
          <a:bodyPr/>
          <a:lstStyle>
            <a:lvl1pPr marL="0" indent="0">
              <a:buNone/>
              <a:defRPr sz="4400" b="1">
                <a:solidFill>
                  <a:schemeClr val="accent1"/>
                </a:solidFill>
                <a:latin typeface="+mj-lt"/>
              </a:defRPr>
            </a:lvl1pPr>
          </a:lstStyle>
          <a:p>
            <a:pPr lvl="0"/>
            <a:r>
              <a:rPr lang="sv-SE" dirty="0"/>
              <a:t>Skriv din rubrik här på </a:t>
            </a:r>
          </a:p>
          <a:p>
            <a:pPr lvl="0"/>
            <a:r>
              <a:rPr lang="sv-SE" dirty="0"/>
              <a:t>en eller två rader</a:t>
            </a:r>
          </a:p>
        </p:txBody>
      </p:sp>
      <p:sp>
        <p:nvSpPr>
          <p:cNvPr id="6" name="Platshållare för text 2">
            <a:extLst>
              <a:ext uri="{FF2B5EF4-FFF2-40B4-BE49-F238E27FC236}">
                <a16:creationId xmlns:a16="http://schemas.microsoft.com/office/drawing/2014/main" id="{FBB9AF85-8C2F-409F-B52C-87C90CDED022}"/>
              </a:ext>
            </a:extLst>
          </p:cNvPr>
          <p:cNvSpPr>
            <a:spLocks noGrp="1"/>
          </p:cNvSpPr>
          <p:nvPr>
            <p:ph type="body" sz="quarter" idx="12"/>
          </p:nvPr>
        </p:nvSpPr>
        <p:spPr>
          <a:xfrm>
            <a:off x="609022" y="1991170"/>
            <a:ext cx="9956800" cy="4314591"/>
          </a:xfrm>
          <a:prstGeom prst="rect">
            <a:avLst/>
          </a:prstGeom>
        </p:spPr>
        <p:txBody>
          <a:bodyPr/>
          <a:lstStyle>
            <a:lvl1pPr>
              <a:lnSpc>
                <a:spcPct val="130000"/>
              </a:lnSpc>
              <a:defRPr/>
            </a:lvl1pPr>
            <a:lvl2pPr>
              <a:lnSpc>
                <a:spcPct val="130000"/>
              </a:lnSpc>
              <a:defRPr/>
            </a:lvl2pPr>
            <a:lvl3pPr>
              <a:lnSpc>
                <a:spcPct val="130000"/>
              </a:lnSpc>
              <a:defRPr/>
            </a:lvl3pPr>
            <a:lvl4pPr>
              <a:lnSpc>
                <a:spcPct val="130000"/>
              </a:lnSpc>
              <a:defRPr/>
            </a:lvl4pPr>
            <a:lvl5pPr>
              <a:lnSpc>
                <a:spcPct val="13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6847240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format</a:t>
            </a:r>
          </a:p>
        </p:txBody>
      </p:sp>
      <p:sp>
        <p:nvSpPr>
          <p:cNvPr id="3" name="Platshållare för innehåll 2"/>
          <p:cNvSpPr>
            <a:spLocks noGrp="1"/>
          </p:cNvSpPr>
          <p:nvPr>
            <p:ph idx="1"/>
          </p:nvPr>
        </p:nvSpPr>
        <p:spPr>
          <a:xfrm>
            <a:off x="609600" y="1600201"/>
            <a:ext cx="10972800" cy="4525963"/>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4018934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DFD6AEC0-02C2-4B82-832B-3D66A9B0774A}"/>
              </a:ext>
            </a:extLst>
          </p:cNvPr>
          <p:cNvSpPr>
            <a:spLocks noGrp="1"/>
          </p:cNvSpPr>
          <p:nvPr>
            <p:ph type="dt" sz="half" idx="10"/>
          </p:nvPr>
        </p:nvSpPr>
        <p:spPr/>
        <p:txBody>
          <a:bodyPr/>
          <a:lstStyle/>
          <a:p>
            <a:fld id="{C3C06C61-4A79-4642-8BF4-4E63ADF85E7E}" type="datetimeFigureOut">
              <a:rPr lang="sv-SE" smtClean="0"/>
              <a:t>2024-06-13</a:t>
            </a:fld>
            <a:endParaRPr lang="sv-SE"/>
          </a:p>
        </p:txBody>
      </p:sp>
      <p:sp>
        <p:nvSpPr>
          <p:cNvPr id="5" name="Platshållare för sidfot 4">
            <a:extLst>
              <a:ext uri="{FF2B5EF4-FFF2-40B4-BE49-F238E27FC236}">
                <a16:creationId xmlns:a16="http://schemas.microsoft.com/office/drawing/2014/main" id="{1EDFF23C-A6C6-4730-A5DA-2CC976C33E4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FC7E42E-4B0D-4DE1-A164-852FE9225514}"/>
              </a:ext>
            </a:extLst>
          </p:cNvPr>
          <p:cNvSpPr>
            <a:spLocks noGrp="1"/>
          </p:cNvSpPr>
          <p:nvPr>
            <p:ph type="sldNum" sz="quarter" idx="12"/>
          </p:nvPr>
        </p:nvSpPr>
        <p:spPr/>
        <p:txBody>
          <a:bodyPr/>
          <a:lstStyle/>
          <a:p>
            <a:fld id="{D4EF9FA2-F137-4B9A-A308-AEEF49F744D8}" type="slidenum">
              <a:rPr lang="sv-SE" smtClean="0"/>
              <a:t>‹#›</a:t>
            </a:fld>
            <a:endParaRPr lang="sv-SE"/>
          </a:p>
        </p:txBody>
      </p:sp>
      <p:sp>
        <p:nvSpPr>
          <p:cNvPr id="7" name="Rubrik 1">
            <a:extLst>
              <a:ext uri="{FF2B5EF4-FFF2-40B4-BE49-F238E27FC236}">
                <a16:creationId xmlns:a16="http://schemas.microsoft.com/office/drawing/2014/main" id="{0D1CD38F-6E65-47DE-885B-AEA4A3AE7EA7}"/>
              </a:ext>
            </a:extLst>
          </p:cNvPr>
          <p:cNvSpPr>
            <a:spLocks noGrp="1"/>
          </p:cNvSpPr>
          <p:nvPr>
            <p:ph type="ctrTitle"/>
          </p:nvPr>
        </p:nvSpPr>
        <p:spPr>
          <a:xfrm>
            <a:off x="977069" y="267784"/>
            <a:ext cx="9144000" cy="2387600"/>
          </a:xfrm>
        </p:spPr>
        <p:txBody>
          <a:bodyPr anchor="b"/>
          <a:lstStyle>
            <a:lvl1pPr algn="l">
              <a:defRPr sz="6000" b="1">
                <a:solidFill>
                  <a:schemeClr val="bg1"/>
                </a:solidFill>
              </a:defRPr>
            </a:lvl1pPr>
          </a:lstStyle>
          <a:p>
            <a:r>
              <a:rPr lang="sv-SE" dirty="0"/>
              <a:t>Klicka här för att ändra mall för rubrikformat</a:t>
            </a:r>
          </a:p>
        </p:txBody>
      </p:sp>
      <p:sp>
        <p:nvSpPr>
          <p:cNvPr id="8" name="Underrubrik 2">
            <a:extLst>
              <a:ext uri="{FF2B5EF4-FFF2-40B4-BE49-F238E27FC236}">
                <a16:creationId xmlns:a16="http://schemas.microsoft.com/office/drawing/2014/main" id="{912D7B95-0DA1-4332-B455-C2607C18E70C}"/>
              </a:ext>
            </a:extLst>
          </p:cNvPr>
          <p:cNvSpPr>
            <a:spLocks noGrp="1"/>
          </p:cNvSpPr>
          <p:nvPr>
            <p:ph type="subTitle" idx="1"/>
          </p:nvPr>
        </p:nvSpPr>
        <p:spPr>
          <a:xfrm>
            <a:off x="977069" y="2655384"/>
            <a:ext cx="9144000" cy="1655762"/>
          </a:xfrm>
        </p:spPr>
        <p:txBody>
          <a:bodyPr/>
          <a:lstStyle>
            <a:lvl1pPr marL="0" indent="0" algn="l">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mall för underrubrikformat</a:t>
            </a:r>
          </a:p>
        </p:txBody>
      </p:sp>
    </p:spTree>
    <p:extLst>
      <p:ext uri="{BB962C8B-B14F-4D97-AF65-F5344CB8AC3E}">
        <p14:creationId xmlns:p14="http://schemas.microsoft.com/office/powerpoint/2010/main" val="11355776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7" name="Platshållare för text 6">
            <a:extLst>
              <a:ext uri="{FF2B5EF4-FFF2-40B4-BE49-F238E27FC236}">
                <a16:creationId xmlns:a16="http://schemas.microsoft.com/office/drawing/2014/main" id="{57953213-C591-46CE-B167-643637BC9369}"/>
              </a:ext>
            </a:extLst>
          </p:cNvPr>
          <p:cNvSpPr>
            <a:spLocks noGrp="1"/>
          </p:cNvSpPr>
          <p:nvPr>
            <p:ph type="body" sz="quarter" idx="10" hasCustomPrompt="1"/>
          </p:nvPr>
        </p:nvSpPr>
        <p:spPr>
          <a:xfrm>
            <a:off x="0" y="0"/>
            <a:ext cx="12192000" cy="6858000"/>
          </a:xfrm>
          <a:prstGeom prst="rect">
            <a:avLst/>
          </a:prstGeom>
          <a:blipFill>
            <a:blip r:embed="rId2"/>
            <a:stretch>
              <a:fillRect/>
            </a:stretch>
          </a:blipFill>
        </p:spPr>
        <p:txBody>
          <a:bodyPr lIns="36000" tIns="0" rIns="468000" bIns="900000"/>
          <a:lstStyle>
            <a:lvl1pPr marL="0" indent="0">
              <a:buNone/>
              <a:defRPr sz="100"/>
            </a:lvl1pPr>
          </a:lstStyle>
          <a:p>
            <a:pPr lvl="0"/>
            <a:r>
              <a:rPr lang="sv-SE" dirty="0"/>
              <a:t>Skriv ditt innehåll här…</a:t>
            </a:r>
          </a:p>
        </p:txBody>
      </p:sp>
      <p:sp>
        <p:nvSpPr>
          <p:cNvPr id="10" name="Platshållare för text 9">
            <a:extLst>
              <a:ext uri="{FF2B5EF4-FFF2-40B4-BE49-F238E27FC236}">
                <a16:creationId xmlns:a16="http://schemas.microsoft.com/office/drawing/2014/main" id="{4F4643E5-BC5C-4E00-BAF1-B6BF63F0B21B}"/>
              </a:ext>
            </a:extLst>
          </p:cNvPr>
          <p:cNvSpPr>
            <a:spLocks noGrp="1"/>
          </p:cNvSpPr>
          <p:nvPr>
            <p:ph type="body" sz="quarter" idx="11" hasCustomPrompt="1"/>
          </p:nvPr>
        </p:nvSpPr>
        <p:spPr>
          <a:xfrm>
            <a:off x="609022" y="701819"/>
            <a:ext cx="9956800" cy="1035050"/>
          </a:xfrm>
          <a:prstGeom prst="rect">
            <a:avLst/>
          </a:prstGeom>
        </p:spPr>
        <p:txBody>
          <a:bodyPr/>
          <a:lstStyle>
            <a:lvl1pPr marL="0" indent="0">
              <a:buNone/>
              <a:defRPr sz="4400" b="1">
                <a:solidFill>
                  <a:schemeClr val="accent1"/>
                </a:solidFill>
                <a:latin typeface="+mj-lt"/>
              </a:defRPr>
            </a:lvl1pPr>
          </a:lstStyle>
          <a:p>
            <a:pPr lvl="0"/>
            <a:r>
              <a:rPr lang="sv-SE" dirty="0"/>
              <a:t>Skriv din rubrik här på </a:t>
            </a:r>
          </a:p>
          <a:p>
            <a:pPr lvl="0"/>
            <a:r>
              <a:rPr lang="sv-SE" dirty="0"/>
              <a:t>en eller två rader</a:t>
            </a:r>
          </a:p>
        </p:txBody>
      </p:sp>
      <p:sp>
        <p:nvSpPr>
          <p:cNvPr id="6" name="Platshållare för text 2">
            <a:extLst>
              <a:ext uri="{FF2B5EF4-FFF2-40B4-BE49-F238E27FC236}">
                <a16:creationId xmlns:a16="http://schemas.microsoft.com/office/drawing/2014/main" id="{83F40414-59B0-48F7-ADE8-0B64BEE8C82F}"/>
              </a:ext>
            </a:extLst>
          </p:cNvPr>
          <p:cNvSpPr>
            <a:spLocks noGrp="1"/>
          </p:cNvSpPr>
          <p:nvPr>
            <p:ph type="body" sz="quarter" idx="12"/>
          </p:nvPr>
        </p:nvSpPr>
        <p:spPr>
          <a:xfrm>
            <a:off x="609022" y="1991170"/>
            <a:ext cx="9956800" cy="4314591"/>
          </a:xfrm>
          <a:prstGeom prst="rect">
            <a:avLst/>
          </a:prstGeom>
        </p:spPr>
        <p:txBody>
          <a:bodyPr/>
          <a:lstStyle>
            <a:lvl1pPr>
              <a:lnSpc>
                <a:spcPct val="130000"/>
              </a:lnSpc>
              <a:defRPr/>
            </a:lvl1pPr>
            <a:lvl2pPr>
              <a:lnSpc>
                <a:spcPct val="130000"/>
              </a:lnSpc>
              <a:defRPr/>
            </a:lvl2pPr>
            <a:lvl3pPr>
              <a:lnSpc>
                <a:spcPct val="130000"/>
              </a:lnSpc>
              <a:defRPr/>
            </a:lvl3pPr>
            <a:lvl4pPr>
              <a:lnSpc>
                <a:spcPct val="130000"/>
              </a:lnSpc>
              <a:defRPr/>
            </a:lvl4pPr>
            <a:lvl5pPr>
              <a:lnSpc>
                <a:spcPct val="13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5986930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Heltäckande bi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7ACF7CB6-82CF-4146-8B65-6E3DED3A83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0403"/>
            <a:ext cx="12191998" cy="6856285"/>
          </a:xfrm>
          <a:prstGeom prst="rect">
            <a:avLst/>
          </a:prstGeom>
        </p:spPr>
      </p:pic>
      <p:sp>
        <p:nvSpPr>
          <p:cNvPr id="6" name="Platshållare för bild 5">
            <a:extLst>
              <a:ext uri="{FF2B5EF4-FFF2-40B4-BE49-F238E27FC236}">
                <a16:creationId xmlns:a16="http://schemas.microsoft.com/office/drawing/2014/main" id="{9B5B2693-2320-4102-9206-ED01919467A0}"/>
              </a:ext>
            </a:extLst>
          </p:cNvPr>
          <p:cNvSpPr>
            <a:spLocks noGrp="1"/>
          </p:cNvSpPr>
          <p:nvPr>
            <p:ph type="pic" sz="quarter" idx="10"/>
          </p:nvPr>
        </p:nvSpPr>
        <p:spPr>
          <a:xfrm>
            <a:off x="-42885" y="-19455"/>
            <a:ext cx="12281486" cy="6884747"/>
          </a:xfrm>
          <a:custGeom>
            <a:avLst/>
            <a:gdLst>
              <a:gd name="connsiteX0" fmla="*/ 0 w 12192000"/>
              <a:gd name="connsiteY0" fmla="*/ 0 h 5956300"/>
              <a:gd name="connsiteX1" fmla="*/ 12192000 w 12192000"/>
              <a:gd name="connsiteY1" fmla="*/ 0 h 5956300"/>
              <a:gd name="connsiteX2" fmla="*/ 12192000 w 12192000"/>
              <a:gd name="connsiteY2" fmla="*/ 5956300 h 5956300"/>
              <a:gd name="connsiteX3" fmla="*/ 0 w 12192000"/>
              <a:gd name="connsiteY3" fmla="*/ 5956300 h 5956300"/>
              <a:gd name="connsiteX4" fmla="*/ 0 w 12192000"/>
              <a:gd name="connsiteY4" fmla="*/ 0 h 5956300"/>
              <a:gd name="connsiteX0" fmla="*/ 0 w 12192000"/>
              <a:gd name="connsiteY0" fmla="*/ 0 h 5956663"/>
              <a:gd name="connsiteX1" fmla="*/ 12192000 w 12192000"/>
              <a:gd name="connsiteY1" fmla="*/ 0 h 5956663"/>
              <a:gd name="connsiteX2" fmla="*/ 12192000 w 12192000"/>
              <a:gd name="connsiteY2" fmla="*/ 5956300 h 5956663"/>
              <a:gd name="connsiteX3" fmla="*/ 8682446 w 12192000"/>
              <a:gd name="connsiteY3" fmla="*/ 5956663 h 5956663"/>
              <a:gd name="connsiteX4" fmla="*/ 0 w 12192000"/>
              <a:gd name="connsiteY4" fmla="*/ 5956300 h 5956663"/>
              <a:gd name="connsiteX5" fmla="*/ 0 w 12192000"/>
              <a:gd name="connsiteY5" fmla="*/ 0 h 5956663"/>
              <a:gd name="connsiteX0" fmla="*/ 0 w 12192000"/>
              <a:gd name="connsiteY0" fmla="*/ 0 h 5956663"/>
              <a:gd name="connsiteX1" fmla="*/ 12192000 w 12192000"/>
              <a:gd name="connsiteY1" fmla="*/ 0 h 5956663"/>
              <a:gd name="connsiteX2" fmla="*/ 12192000 w 12192000"/>
              <a:gd name="connsiteY2" fmla="*/ 5956300 h 5956663"/>
              <a:gd name="connsiteX3" fmla="*/ 10737669 w 12192000"/>
              <a:gd name="connsiteY3" fmla="*/ 5956663 h 5956663"/>
              <a:gd name="connsiteX4" fmla="*/ 8682446 w 12192000"/>
              <a:gd name="connsiteY4" fmla="*/ 5956663 h 5956663"/>
              <a:gd name="connsiteX5" fmla="*/ 0 w 12192000"/>
              <a:gd name="connsiteY5" fmla="*/ 5956300 h 5956663"/>
              <a:gd name="connsiteX6" fmla="*/ 0 w 12192000"/>
              <a:gd name="connsiteY6" fmla="*/ 0 h 5956663"/>
              <a:gd name="connsiteX0" fmla="*/ 0 w 12209417"/>
              <a:gd name="connsiteY0" fmla="*/ 0 h 5956663"/>
              <a:gd name="connsiteX1" fmla="*/ 12192000 w 12209417"/>
              <a:gd name="connsiteY1" fmla="*/ 0 h 5956663"/>
              <a:gd name="connsiteX2" fmla="*/ 12209417 w 12209417"/>
              <a:gd name="connsiteY2" fmla="*/ 4493260 h 5956663"/>
              <a:gd name="connsiteX3" fmla="*/ 10737669 w 12209417"/>
              <a:gd name="connsiteY3" fmla="*/ 5956663 h 5956663"/>
              <a:gd name="connsiteX4" fmla="*/ 8682446 w 12209417"/>
              <a:gd name="connsiteY4" fmla="*/ 5956663 h 5956663"/>
              <a:gd name="connsiteX5" fmla="*/ 0 w 12209417"/>
              <a:gd name="connsiteY5" fmla="*/ 5956300 h 5956663"/>
              <a:gd name="connsiteX6" fmla="*/ 0 w 12209417"/>
              <a:gd name="connsiteY6" fmla="*/ 0 h 5956663"/>
              <a:gd name="connsiteX0" fmla="*/ 0 w 12209417"/>
              <a:gd name="connsiteY0" fmla="*/ 0 h 5956663"/>
              <a:gd name="connsiteX1" fmla="*/ 12192000 w 12209417"/>
              <a:gd name="connsiteY1" fmla="*/ 0 h 5956663"/>
              <a:gd name="connsiteX2" fmla="*/ 12209417 w 12209417"/>
              <a:gd name="connsiteY2" fmla="*/ 4493260 h 5956663"/>
              <a:gd name="connsiteX3" fmla="*/ 10737669 w 12209417"/>
              <a:gd name="connsiteY3" fmla="*/ 5956663 h 5956663"/>
              <a:gd name="connsiteX4" fmla="*/ 8125098 w 12209417"/>
              <a:gd name="connsiteY4" fmla="*/ 5947954 h 5956663"/>
              <a:gd name="connsiteX5" fmla="*/ 0 w 12209417"/>
              <a:gd name="connsiteY5" fmla="*/ 5956300 h 5956663"/>
              <a:gd name="connsiteX6" fmla="*/ 0 w 12209417"/>
              <a:gd name="connsiteY6" fmla="*/ 0 h 5956663"/>
              <a:gd name="connsiteX0" fmla="*/ 0 w 12209417"/>
              <a:gd name="connsiteY0" fmla="*/ 0 h 5956663"/>
              <a:gd name="connsiteX1" fmla="*/ 12192000 w 12209417"/>
              <a:gd name="connsiteY1" fmla="*/ 0 h 5956663"/>
              <a:gd name="connsiteX2" fmla="*/ 12209417 w 12209417"/>
              <a:gd name="connsiteY2" fmla="*/ 4493260 h 5956663"/>
              <a:gd name="connsiteX3" fmla="*/ 10737669 w 12209417"/>
              <a:gd name="connsiteY3" fmla="*/ 5956663 h 5956663"/>
              <a:gd name="connsiteX4" fmla="*/ 9144000 w 12209417"/>
              <a:gd name="connsiteY4" fmla="*/ 5956663 h 5956663"/>
              <a:gd name="connsiteX5" fmla="*/ 8125098 w 12209417"/>
              <a:gd name="connsiteY5" fmla="*/ 5947954 h 5956663"/>
              <a:gd name="connsiteX6" fmla="*/ 0 w 12209417"/>
              <a:gd name="connsiteY6" fmla="*/ 5956300 h 5956663"/>
              <a:gd name="connsiteX7" fmla="*/ 0 w 12209417"/>
              <a:gd name="connsiteY7" fmla="*/ 0 h 5956663"/>
              <a:gd name="connsiteX0" fmla="*/ 0 w 12209417"/>
              <a:gd name="connsiteY0" fmla="*/ 0 h 5956663"/>
              <a:gd name="connsiteX1" fmla="*/ 12192000 w 12209417"/>
              <a:gd name="connsiteY1" fmla="*/ 0 h 5956663"/>
              <a:gd name="connsiteX2" fmla="*/ 12209417 w 12209417"/>
              <a:gd name="connsiteY2" fmla="*/ 4493260 h 5956663"/>
              <a:gd name="connsiteX3" fmla="*/ 10737669 w 12209417"/>
              <a:gd name="connsiteY3" fmla="*/ 5956663 h 5956663"/>
              <a:gd name="connsiteX4" fmla="*/ 9901646 w 12209417"/>
              <a:gd name="connsiteY4" fmla="*/ 5956663 h 5956663"/>
              <a:gd name="connsiteX5" fmla="*/ 9144000 w 12209417"/>
              <a:gd name="connsiteY5" fmla="*/ 5956663 h 5956663"/>
              <a:gd name="connsiteX6" fmla="*/ 8125098 w 12209417"/>
              <a:gd name="connsiteY6" fmla="*/ 5947954 h 5956663"/>
              <a:gd name="connsiteX7" fmla="*/ 0 w 12209417"/>
              <a:gd name="connsiteY7" fmla="*/ 5956300 h 5956663"/>
              <a:gd name="connsiteX8" fmla="*/ 0 w 12209417"/>
              <a:gd name="connsiteY8" fmla="*/ 0 h 5956663"/>
              <a:gd name="connsiteX0" fmla="*/ 0 w 12209417"/>
              <a:gd name="connsiteY0" fmla="*/ 0 h 6888480"/>
              <a:gd name="connsiteX1" fmla="*/ 12192000 w 12209417"/>
              <a:gd name="connsiteY1" fmla="*/ 0 h 6888480"/>
              <a:gd name="connsiteX2" fmla="*/ 12209417 w 12209417"/>
              <a:gd name="connsiteY2" fmla="*/ 4493260 h 6888480"/>
              <a:gd name="connsiteX3" fmla="*/ 10737669 w 12209417"/>
              <a:gd name="connsiteY3" fmla="*/ 5956663 h 6888480"/>
              <a:gd name="connsiteX4" fmla="*/ 9901646 w 12209417"/>
              <a:gd name="connsiteY4" fmla="*/ 5956663 h 6888480"/>
              <a:gd name="connsiteX5" fmla="*/ 9083040 w 12209417"/>
              <a:gd name="connsiteY5" fmla="*/ 6888480 h 6888480"/>
              <a:gd name="connsiteX6" fmla="*/ 8125098 w 12209417"/>
              <a:gd name="connsiteY6" fmla="*/ 5947954 h 6888480"/>
              <a:gd name="connsiteX7" fmla="*/ 0 w 12209417"/>
              <a:gd name="connsiteY7" fmla="*/ 5956300 h 6888480"/>
              <a:gd name="connsiteX8" fmla="*/ 0 w 12209417"/>
              <a:gd name="connsiteY8" fmla="*/ 0 h 6888480"/>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125098 w 12209417"/>
              <a:gd name="connsiteY6" fmla="*/ 5947954 h 6897189"/>
              <a:gd name="connsiteX7" fmla="*/ 0 w 12209417"/>
              <a:gd name="connsiteY7" fmla="*/ 5956300 h 6897189"/>
              <a:gd name="connsiteX8" fmla="*/ 0 w 12209417"/>
              <a:gd name="connsiteY8"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144692 w 12209417"/>
              <a:gd name="connsiteY6" fmla="*/ 5961017 h 6897189"/>
              <a:gd name="connsiteX7" fmla="*/ 0 w 12209417"/>
              <a:gd name="connsiteY7" fmla="*/ 5956300 h 6897189"/>
              <a:gd name="connsiteX8" fmla="*/ 0 w 12209417"/>
              <a:gd name="connsiteY8"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36131 w 12209417"/>
              <a:gd name="connsiteY6" fmla="*/ 6061165 h 6897189"/>
              <a:gd name="connsiteX7" fmla="*/ 8144692 w 12209417"/>
              <a:gd name="connsiteY7" fmla="*/ 5961017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36131 w 12209417"/>
              <a:gd name="connsiteY6" fmla="*/ 6061165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36131 w 12209417"/>
              <a:gd name="connsiteY6" fmla="*/ 6061165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55726 w 12209417"/>
              <a:gd name="connsiteY6" fmla="*/ 6061165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55726 w 12209417"/>
              <a:gd name="connsiteY6" fmla="*/ 6061165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55726 w 12209417"/>
              <a:gd name="connsiteY6" fmla="*/ 6071798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35194 w 12209417"/>
              <a:gd name="connsiteY5" fmla="*/ 6861899 h 6897189"/>
              <a:gd name="connsiteX6" fmla="*/ 8255726 w 12209417"/>
              <a:gd name="connsiteY6" fmla="*/ 6071798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903029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903029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903029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903029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767857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767857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767857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767857 w 12209417"/>
              <a:gd name="connsiteY7" fmla="*/ 5974080 h 6865291"/>
              <a:gd name="connsiteX8" fmla="*/ 0 w 12209417"/>
              <a:gd name="connsiteY8" fmla="*/ 5956300 h 6865291"/>
              <a:gd name="connsiteX9" fmla="*/ 0 w 12209417"/>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6092 w 12213393"/>
              <a:gd name="connsiteY5" fmla="*/ 6864978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6092 w 12213393"/>
              <a:gd name="connsiteY5" fmla="*/ 6864978 h 6865291"/>
              <a:gd name="connsiteX6" fmla="*/ 8253544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6092 w 12213393"/>
              <a:gd name="connsiteY5" fmla="*/ 6864978 h 6865291"/>
              <a:gd name="connsiteX6" fmla="*/ 8253544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45 w 12238645"/>
              <a:gd name="connsiteY0" fmla="*/ 0 h 6884747"/>
              <a:gd name="connsiteX1" fmla="*/ 12221228 w 12238645"/>
              <a:gd name="connsiteY1" fmla="*/ 19456 h 6884747"/>
              <a:gd name="connsiteX2" fmla="*/ 12238645 w 12238645"/>
              <a:gd name="connsiteY2" fmla="*/ 4512716 h 6884747"/>
              <a:gd name="connsiteX3" fmla="*/ 10766897 w 12238645"/>
              <a:gd name="connsiteY3" fmla="*/ 5976119 h 6884747"/>
              <a:gd name="connsiteX4" fmla="*/ 9854876 w 12238645"/>
              <a:gd name="connsiteY4" fmla="*/ 6884747 h 6884747"/>
              <a:gd name="connsiteX5" fmla="*/ 9061344 w 12238645"/>
              <a:gd name="connsiteY5" fmla="*/ 6884434 h 6884747"/>
              <a:gd name="connsiteX6" fmla="*/ 8278796 w 12238645"/>
              <a:gd name="connsiteY6" fmla="*/ 6094785 h 6884747"/>
              <a:gd name="connsiteX7" fmla="*/ 7797085 w 12238645"/>
              <a:gd name="connsiteY7" fmla="*/ 5993536 h 6884747"/>
              <a:gd name="connsiteX8" fmla="*/ 25252 w 12238645"/>
              <a:gd name="connsiteY8" fmla="*/ 5991659 h 6884747"/>
              <a:gd name="connsiteX9" fmla="*/ 45 w 12238645"/>
              <a:gd name="connsiteY9" fmla="*/ 0 h 6884747"/>
              <a:gd name="connsiteX0" fmla="*/ 45 w 12251345"/>
              <a:gd name="connsiteY0" fmla="*/ 0 h 6884747"/>
              <a:gd name="connsiteX1" fmla="*/ 12250411 w 12251345"/>
              <a:gd name="connsiteY1" fmla="*/ 29184 h 6884747"/>
              <a:gd name="connsiteX2" fmla="*/ 12238645 w 12251345"/>
              <a:gd name="connsiteY2" fmla="*/ 4512716 h 6884747"/>
              <a:gd name="connsiteX3" fmla="*/ 10766897 w 12251345"/>
              <a:gd name="connsiteY3" fmla="*/ 5976119 h 6884747"/>
              <a:gd name="connsiteX4" fmla="*/ 9854876 w 12251345"/>
              <a:gd name="connsiteY4" fmla="*/ 6884747 h 6884747"/>
              <a:gd name="connsiteX5" fmla="*/ 9061344 w 12251345"/>
              <a:gd name="connsiteY5" fmla="*/ 6884434 h 6884747"/>
              <a:gd name="connsiteX6" fmla="*/ 8278796 w 12251345"/>
              <a:gd name="connsiteY6" fmla="*/ 6094785 h 6884747"/>
              <a:gd name="connsiteX7" fmla="*/ 7797085 w 12251345"/>
              <a:gd name="connsiteY7" fmla="*/ 5993536 h 6884747"/>
              <a:gd name="connsiteX8" fmla="*/ 25252 w 12251345"/>
              <a:gd name="connsiteY8" fmla="*/ 5991659 h 6884747"/>
              <a:gd name="connsiteX9" fmla="*/ 45 w 12251345"/>
              <a:gd name="connsiteY9" fmla="*/ 0 h 6884747"/>
              <a:gd name="connsiteX0" fmla="*/ 45 w 12267828"/>
              <a:gd name="connsiteY0" fmla="*/ 0 h 6884747"/>
              <a:gd name="connsiteX1" fmla="*/ 12250411 w 12267828"/>
              <a:gd name="connsiteY1" fmla="*/ 29184 h 6884747"/>
              <a:gd name="connsiteX2" fmla="*/ 12267828 w 12267828"/>
              <a:gd name="connsiteY2" fmla="*/ 4493261 h 6884747"/>
              <a:gd name="connsiteX3" fmla="*/ 10766897 w 12267828"/>
              <a:gd name="connsiteY3" fmla="*/ 5976119 h 6884747"/>
              <a:gd name="connsiteX4" fmla="*/ 9854876 w 12267828"/>
              <a:gd name="connsiteY4" fmla="*/ 6884747 h 6884747"/>
              <a:gd name="connsiteX5" fmla="*/ 9061344 w 12267828"/>
              <a:gd name="connsiteY5" fmla="*/ 6884434 h 6884747"/>
              <a:gd name="connsiteX6" fmla="*/ 8278796 w 12267828"/>
              <a:gd name="connsiteY6" fmla="*/ 6094785 h 6884747"/>
              <a:gd name="connsiteX7" fmla="*/ 7797085 w 12267828"/>
              <a:gd name="connsiteY7" fmla="*/ 5993536 h 6884747"/>
              <a:gd name="connsiteX8" fmla="*/ 25252 w 12267828"/>
              <a:gd name="connsiteY8" fmla="*/ 5991659 h 6884747"/>
              <a:gd name="connsiteX9" fmla="*/ 45 w 12267828"/>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61456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81486" h="6884747">
                <a:moveTo>
                  <a:pt x="13703" y="0"/>
                </a:moveTo>
                <a:lnTo>
                  <a:pt x="12264069" y="29184"/>
                </a:lnTo>
                <a:cubicBezTo>
                  <a:pt x="12269875" y="1526937"/>
                  <a:pt x="12275680" y="2963703"/>
                  <a:pt x="12281486" y="4461456"/>
                </a:cubicBezTo>
                <a:lnTo>
                  <a:pt x="10780555" y="5976119"/>
                </a:lnTo>
                <a:lnTo>
                  <a:pt x="9868534" y="6884747"/>
                </a:lnTo>
                <a:lnTo>
                  <a:pt x="9075002" y="6884434"/>
                </a:lnTo>
                <a:lnTo>
                  <a:pt x="8292454" y="6094785"/>
                </a:lnTo>
                <a:cubicBezTo>
                  <a:pt x="8143752" y="5971537"/>
                  <a:pt x="8284681" y="5996723"/>
                  <a:pt x="7810743" y="5993536"/>
                </a:cubicBezTo>
                <a:lnTo>
                  <a:pt x="0" y="5991659"/>
                </a:lnTo>
                <a:cubicBezTo>
                  <a:pt x="1325" y="4000925"/>
                  <a:pt x="12378" y="1990734"/>
                  <a:pt x="13703" y="0"/>
                </a:cubicBezTo>
                <a:close/>
              </a:path>
            </a:pathLst>
          </a:custGeom>
        </p:spPr>
        <p:txBody>
          <a:bodyPr/>
          <a:lstStyle/>
          <a:p>
            <a:r>
              <a:rPr lang="sv-SE"/>
              <a:t>Klicka på ikonen för att lägga till en bild</a:t>
            </a:r>
          </a:p>
        </p:txBody>
      </p:sp>
      <p:sp>
        <p:nvSpPr>
          <p:cNvPr id="9" name="Platshållare för text 8">
            <a:extLst>
              <a:ext uri="{FF2B5EF4-FFF2-40B4-BE49-F238E27FC236}">
                <a16:creationId xmlns:a16="http://schemas.microsoft.com/office/drawing/2014/main" id="{B78A799A-7E69-49A8-99D6-ECB19CD7437A}"/>
              </a:ext>
            </a:extLst>
          </p:cNvPr>
          <p:cNvSpPr>
            <a:spLocks noGrp="1"/>
          </p:cNvSpPr>
          <p:nvPr>
            <p:ph type="body" sz="quarter" idx="11" hasCustomPrompt="1"/>
          </p:nvPr>
        </p:nvSpPr>
        <p:spPr>
          <a:xfrm>
            <a:off x="369380" y="6216042"/>
            <a:ext cx="7442200" cy="496043"/>
          </a:xfrm>
          <a:prstGeom prst="rect">
            <a:avLst/>
          </a:prstGeom>
        </p:spPr>
        <p:txBody>
          <a:bodyPr/>
          <a:lstStyle>
            <a:lvl1pPr marL="0" indent="0">
              <a:buNone/>
              <a:defRPr b="1">
                <a:solidFill>
                  <a:schemeClr val="bg1"/>
                </a:solidFill>
              </a:defRPr>
            </a:lvl1pPr>
          </a:lstStyle>
          <a:p>
            <a:pPr lvl="0"/>
            <a:r>
              <a:rPr lang="sv-SE" b="1" dirty="0"/>
              <a:t>Rubrik på en rad</a:t>
            </a:r>
            <a:endParaRPr lang="sv-SE" dirty="0"/>
          </a:p>
        </p:txBody>
      </p:sp>
    </p:spTree>
    <p:extLst>
      <p:ext uri="{BB962C8B-B14F-4D97-AF65-F5344CB8AC3E}">
        <p14:creationId xmlns:p14="http://schemas.microsoft.com/office/powerpoint/2010/main" val="20113499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Vågrät bild med innehåll">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07EED43E-842D-4052-8D46-1187F216AA15}"/>
              </a:ext>
            </a:extLst>
          </p:cNvPr>
          <p:cNvSpPr>
            <a:spLocks noGrp="1"/>
          </p:cNvSpPr>
          <p:nvPr>
            <p:ph type="pic" sz="quarter" idx="10"/>
          </p:nvPr>
        </p:nvSpPr>
        <p:spPr>
          <a:xfrm>
            <a:off x="0" y="0"/>
            <a:ext cx="12192000" cy="3349625"/>
          </a:xfrm>
          <a:prstGeom prst="rect">
            <a:avLst/>
          </a:prstGeom>
        </p:spPr>
        <p:txBody>
          <a:bodyPr/>
          <a:lstStyle/>
          <a:p>
            <a:r>
              <a:rPr lang="sv-SE"/>
              <a:t>Klicka på ikonen för att lägga till en bild</a:t>
            </a:r>
          </a:p>
        </p:txBody>
      </p:sp>
      <p:sp>
        <p:nvSpPr>
          <p:cNvPr id="6" name="Platshållare för text 5">
            <a:extLst>
              <a:ext uri="{FF2B5EF4-FFF2-40B4-BE49-F238E27FC236}">
                <a16:creationId xmlns:a16="http://schemas.microsoft.com/office/drawing/2014/main" id="{E9484A58-EF86-4261-B694-CF7D71D98E38}"/>
              </a:ext>
            </a:extLst>
          </p:cNvPr>
          <p:cNvSpPr>
            <a:spLocks noGrp="1"/>
          </p:cNvSpPr>
          <p:nvPr>
            <p:ph type="body" sz="quarter" idx="11" hasCustomPrompt="1"/>
          </p:nvPr>
        </p:nvSpPr>
        <p:spPr>
          <a:xfrm>
            <a:off x="664989" y="3814763"/>
            <a:ext cx="7639050" cy="865302"/>
          </a:xfrm>
          <a:prstGeom prst="rect">
            <a:avLst/>
          </a:prstGeom>
        </p:spPr>
        <p:txBody>
          <a:bodyPr/>
          <a:lstStyle>
            <a:lvl1pPr marL="0" indent="0">
              <a:buNone/>
              <a:defRPr sz="3200" b="1">
                <a:solidFill>
                  <a:schemeClr val="accent1"/>
                </a:solidFill>
                <a:latin typeface="+mj-lt"/>
              </a:defRPr>
            </a:lvl1pPr>
          </a:lstStyle>
          <a:p>
            <a:pPr lvl="0"/>
            <a:r>
              <a:rPr lang="sv-SE" dirty="0"/>
              <a:t>Rubrik på en eller två rader</a:t>
            </a:r>
          </a:p>
        </p:txBody>
      </p:sp>
      <p:sp>
        <p:nvSpPr>
          <p:cNvPr id="8" name="Platshållare för text 7">
            <a:extLst>
              <a:ext uri="{FF2B5EF4-FFF2-40B4-BE49-F238E27FC236}">
                <a16:creationId xmlns:a16="http://schemas.microsoft.com/office/drawing/2014/main" id="{1BD35C61-DA37-4083-AB46-FBE3371538C4}"/>
              </a:ext>
            </a:extLst>
          </p:cNvPr>
          <p:cNvSpPr>
            <a:spLocks noGrp="1"/>
          </p:cNvSpPr>
          <p:nvPr>
            <p:ph type="body" sz="quarter" idx="12" hasCustomPrompt="1"/>
          </p:nvPr>
        </p:nvSpPr>
        <p:spPr>
          <a:xfrm>
            <a:off x="657225" y="5070475"/>
            <a:ext cx="7680325" cy="1620838"/>
          </a:xfrm>
          <a:prstGeom prst="rect">
            <a:avLst/>
          </a:prstGeom>
        </p:spPr>
        <p:txBody>
          <a:bodyPr/>
          <a:lstStyle>
            <a:lvl1pPr>
              <a:lnSpc>
                <a:spcPct val="130000"/>
              </a:lnSpc>
              <a:defRPr sz="2400"/>
            </a:lvl1pPr>
            <a:lvl2pPr>
              <a:lnSpc>
                <a:spcPct val="130000"/>
              </a:lnSpc>
              <a:defRPr sz="1800"/>
            </a:lvl2pPr>
          </a:lstStyle>
          <a:p>
            <a:pPr lvl="0"/>
            <a:r>
              <a:rPr lang="sv-SE" dirty="0"/>
              <a:t>Valfri text</a:t>
            </a:r>
          </a:p>
          <a:p>
            <a:pPr lvl="1"/>
            <a:r>
              <a:rPr lang="sv-SE" dirty="0"/>
              <a:t>Nivå två</a:t>
            </a:r>
          </a:p>
        </p:txBody>
      </p:sp>
    </p:spTree>
    <p:extLst>
      <p:ext uri="{BB962C8B-B14F-4D97-AF65-F5344CB8AC3E}">
        <p14:creationId xmlns:p14="http://schemas.microsoft.com/office/powerpoint/2010/main" val="4742156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Lodrät bild med innhåll">
    <p:spTree>
      <p:nvGrpSpPr>
        <p:cNvPr id="1" name=""/>
        <p:cNvGrpSpPr/>
        <p:nvPr/>
      </p:nvGrpSpPr>
      <p:grpSpPr>
        <a:xfrm>
          <a:off x="0" y="0"/>
          <a:ext cx="0" cy="0"/>
          <a:chOff x="0" y="0"/>
          <a:chExt cx="0" cy="0"/>
        </a:xfrm>
      </p:grpSpPr>
      <p:sp>
        <p:nvSpPr>
          <p:cNvPr id="6" name="Platshållare för text 5">
            <a:extLst>
              <a:ext uri="{FF2B5EF4-FFF2-40B4-BE49-F238E27FC236}">
                <a16:creationId xmlns:a16="http://schemas.microsoft.com/office/drawing/2014/main" id="{E9484A58-EF86-4261-B694-CF7D71D98E38}"/>
              </a:ext>
            </a:extLst>
          </p:cNvPr>
          <p:cNvSpPr>
            <a:spLocks noGrp="1"/>
          </p:cNvSpPr>
          <p:nvPr>
            <p:ph type="body" sz="quarter" idx="11" hasCustomPrompt="1"/>
          </p:nvPr>
        </p:nvSpPr>
        <p:spPr>
          <a:xfrm>
            <a:off x="5752378" y="697491"/>
            <a:ext cx="6168689" cy="865302"/>
          </a:xfrm>
          <a:prstGeom prst="rect">
            <a:avLst/>
          </a:prstGeom>
        </p:spPr>
        <p:txBody>
          <a:bodyPr/>
          <a:lstStyle>
            <a:lvl1pPr marL="0" indent="0">
              <a:buNone/>
              <a:defRPr sz="3200" b="1">
                <a:solidFill>
                  <a:schemeClr val="accent1"/>
                </a:solidFill>
                <a:latin typeface="+mj-lt"/>
              </a:defRPr>
            </a:lvl1pPr>
          </a:lstStyle>
          <a:p>
            <a:pPr lvl="0"/>
            <a:r>
              <a:rPr lang="sv-SE" dirty="0"/>
              <a:t>Rubrik på en eller två rader</a:t>
            </a:r>
          </a:p>
        </p:txBody>
      </p:sp>
      <p:sp>
        <p:nvSpPr>
          <p:cNvPr id="8" name="Platshållare för text 7">
            <a:extLst>
              <a:ext uri="{FF2B5EF4-FFF2-40B4-BE49-F238E27FC236}">
                <a16:creationId xmlns:a16="http://schemas.microsoft.com/office/drawing/2014/main" id="{1BD35C61-DA37-4083-AB46-FBE3371538C4}"/>
              </a:ext>
            </a:extLst>
          </p:cNvPr>
          <p:cNvSpPr>
            <a:spLocks noGrp="1"/>
          </p:cNvSpPr>
          <p:nvPr>
            <p:ph type="body" sz="quarter" idx="12" hasCustomPrompt="1"/>
          </p:nvPr>
        </p:nvSpPr>
        <p:spPr>
          <a:xfrm>
            <a:off x="5744614" y="1953203"/>
            <a:ext cx="6202019" cy="1620838"/>
          </a:xfrm>
          <a:prstGeom prst="rect">
            <a:avLst/>
          </a:prstGeom>
        </p:spPr>
        <p:txBody>
          <a:bodyPr/>
          <a:lstStyle>
            <a:lvl1pPr>
              <a:defRPr sz="2400"/>
            </a:lvl1pPr>
            <a:lvl2pPr>
              <a:lnSpc>
                <a:spcPct val="130000"/>
              </a:lnSpc>
              <a:defRPr sz="1800"/>
            </a:lvl2pPr>
          </a:lstStyle>
          <a:p>
            <a:pPr lvl="0"/>
            <a:r>
              <a:rPr lang="sv-SE" dirty="0"/>
              <a:t>Valfri text</a:t>
            </a:r>
          </a:p>
          <a:p>
            <a:pPr lvl="1"/>
            <a:r>
              <a:rPr lang="sv-SE" dirty="0"/>
              <a:t>Nivå två</a:t>
            </a:r>
          </a:p>
        </p:txBody>
      </p:sp>
      <p:sp>
        <p:nvSpPr>
          <p:cNvPr id="3" name="Platshållare för bild 2">
            <a:extLst>
              <a:ext uri="{FF2B5EF4-FFF2-40B4-BE49-F238E27FC236}">
                <a16:creationId xmlns:a16="http://schemas.microsoft.com/office/drawing/2014/main" id="{992B0C10-E65B-43E1-A662-E55494C7356A}"/>
              </a:ext>
            </a:extLst>
          </p:cNvPr>
          <p:cNvSpPr>
            <a:spLocks noGrp="1"/>
          </p:cNvSpPr>
          <p:nvPr>
            <p:ph type="pic" sz="quarter" idx="13"/>
          </p:nvPr>
        </p:nvSpPr>
        <p:spPr>
          <a:xfrm>
            <a:off x="0" y="0"/>
            <a:ext cx="5021263" cy="6856413"/>
          </a:xfrm>
          <a:prstGeom prst="rect">
            <a:avLst/>
          </a:prstGeom>
        </p:spPr>
        <p:txBody>
          <a:bodyPr/>
          <a:lstStyle/>
          <a:p>
            <a:r>
              <a:rPr lang="sv-SE"/>
              <a:t>Klicka på ikonen för att lägga till en bild</a:t>
            </a:r>
          </a:p>
        </p:txBody>
      </p:sp>
    </p:spTree>
    <p:extLst>
      <p:ext uri="{BB962C8B-B14F-4D97-AF65-F5344CB8AC3E}">
        <p14:creationId xmlns:p14="http://schemas.microsoft.com/office/powerpoint/2010/main" val="2595198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7" name="Platshållare för text 6">
            <a:extLst>
              <a:ext uri="{FF2B5EF4-FFF2-40B4-BE49-F238E27FC236}">
                <a16:creationId xmlns:a16="http://schemas.microsoft.com/office/drawing/2014/main" id="{57953213-C591-46CE-B167-643637BC9369}"/>
              </a:ext>
            </a:extLst>
          </p:cNvPr>
          <p:cNvSpPr>
            <a:spLocks noGrp="1"/>
          </p:cNvSpPr>
          <p:nvPr>
            <p:ph type="body" sz="quarter" idx="10" hasCustomPrompt="1"/>
          </p:nvPr>
        </p:nvSpPr>
        <p:spPr>
          <a:xfrm>
            <a:off x="0" y="0"/>
            <a:ext cx="12192000" cy="6858000"/>
          </a:xfrm>
          <a:prstGeom prst="rect">
            <a:avLst/>
          </a:prstGeom>
          <a:blipFill>
            <a:blip r:embed="rId2"/>
            <a:stretch>
              <a:fillRect/>
            </a:stretch>
          </a:blipFill>
        </p:spPr>
        <p:txBody>
          <a:bodyPr lIns="0" tIns="0" rIns="0" bIns="900000"/>
          <a:lstStyle>
            <a:lvl1pPr marL="0" indent="0">
              <a:buNone/>
              <a:defRPr sz="100"/>
            </a:lvl1pPr>
          </a:lstStyle>
          <a:p>
            <a:pPr lvl="0"/>
            <a:r>
              <a:rPr lang="sv-SE" dirty="0"/>
              <a:t>Skriv ditt innehåll här…</a:t>
            </a:r>
          </a:p>
        </p:txBody>
      </p:sp>
      <p:sp>
        <p:nvSpPr>
          <p:cNvPr id="10" name="Platshållare för text 9">
            <a:extLst>
              <a:ext uri="{FF2B5EF4-FFF2-40B4-BE49-F238E27FC236}">
                <a16:creationId xmlns:a16="http://schemas.microsoft.com/office/drawing/2014/main" id="{4F4643E5-BC5C-4E00-BAF1-B6BF63F0B21B}"/>
              </a:ext>
            </a:extLst>
          </p:cNvPr>
          <p:cNvSpPr>
            <a:spLocks noGrp="1"/>
          </p:cNvSpPr>
          <p:nvPr>
            <p:ph type="body" sz="quarter" idx="11" hasCustomPrompt="1"/>
          </p:nvPr>
        </p:nvSpPr>
        <p:spPr>
          <a:xfrm>
            <a:off x="609022" y="701819"/>
            <a:ext cx="9956800" cy="1035050"/>
          </a:xfrm>
          <a:prstGeom prst="rect">
            <a:avLst/>
          </a:prstGeom>
        </p:spPr>
        <p:txBody>
          <a:bodyPr/>
          <a:lstStyle>
            <a:lvl1pPr marL="0" indent="0">
              <a:buNone/>
              <a:defRPr sz="4400" b="1">
                <a:solidFill>
                  <a:schemeClr val="accent1"/>
                </a:solidFill>
                <a:latin typeface="+mj-lt"/>
              </a:defRPr>
            </a:lvl1pPr>
          </a:lstStyle>
          <a:p>
            <a:pPr lvl="0"/>
            <a:r>
              <a:rPr lang="sv-SE" dirty="0"/>
              <a:t>Skriv din rubrik här på </a:t>
            </a:r>
          </a:p>
          <a:p>
            <a:pPr lvl="0"/>
            <a:r>
              <a:rPr lang="sv-SE" dirty="0"/>
              <a:t>en eller två rader</a:t>
            </a:r>
          </a:p>
        </p:txBody>
      </p:sp>
    </p:spTree>
    <p:extLst>
      <p:ext uri="{BB962C8B-B14F-4D97-AF65-F5344CB8AC3E}">
        <p14:creationId xmlns:p14="http://schemas.microsoft.com/office/powerpoint/2010/main" val="123720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ltäckande bi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7ACF7CB6-82CF-4146-8B65-6E3DED3A83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0403"/>
            <a:ext cx="12191998" cy="6856285"/>
          </a:xfrm>
          <a:prstGeom prst="rect">
            <a:avLst/>
          </a:prstGeom>
        </p:spPr>
      </p:pic>
      <p:sp>
        <p:nvSpPr>
          <p:cNvPr id="6" name="Platshållare för bild 5">
            <a:extLst>
              <a:ext uri="{FF2B5EF4-FFF2-40B4-BE49-F238E27FC236}">
                <a16:creationId xmlns:a16="http://schemas.microsoft.com/office/drawing/2014/main" id="{9B5B2693-2320-4102-9206-ED01919467A0}"/>
              </a:ext>
            </a:extLst>
          </p:cNvPr>
          <p:cNvSpPr>
            <a:spLocks noGrp="1"/>
          </p:cNvSpPr>
          <p:nvPr>
            <p:ph type="pic" sz="quarter" idx="10"/>
          </p:nvPr>
        </p:nvSpPr>
        <p:spPr>
          <a:xfrm>
            <a:off x="-42885" y="-19455"/>
            <a:ext cx="12281486" cy="6884747"/>
          </a:xfrm>
          <a:custGeom>
            <a:avLst/>
            <a:gdLst>
              <a:gd name="connsiteX0" fmla="*/ 0 w 12192000"/>
              <a:gd name="connsiteY0" fmla="*/ 0 h 5956300"/>
              <a:gd name="connsiteX1" fmla="*/ 12192000 w 12192000"/>
              <a:gd name="connsiteY1" fmla="*/ 0 h 5956300"/>
              <a:gd name="connsiteX2" fmla="*/ 12192000 w 12192000"/>
              <a:gd name="connsiteY2" fmla="*/ 5956300 h 5956300"/>
              <a:gd name="connsiteX3" fmla="*/ 0 w 12192000"/>
              <a:gd name="connsiteY3" fmla="*/ 5956300 h 5956300"/>
              <a:gd name="connsiteX4" fmla="*/ 0 w 12192000"/>
              <a:gd name="connsiteY4" fmla="*/ 0 h 5956300"/>
              <a:gd name="connsiteX0" fmla="*/ 0 w 12192000"/>
              <a:gd name="connsiteY0" fmla="*/ 0 h 5956663"/>
              <a:gd name="connsiteX1" fmla="*/ 12192000 w 12192000"/>
              <a:gd name="connsiteY1" fmla="*/ 0 h 5956663"/>
              <a:gd name="connsiteX2" fmla="*/ 12192000 w 12192000"/>
              <a:gd name="connsiteY2" fmla="*/ 5956300 h 5956663"/>
              <a:gd name="connsiteX3" fmla="*/ 8682446 w 12192000"/>
              <a:gd name="connsiteY3" fmla="*/ 5956663 h 5956663"/>
              <a:gd name="connsiteX4" fmla="*/ 0 w 12192000"/>
              <a:gd name="connsiteY4" fmla="*/ 5956300 h 5956663"/>
              <a:gd name="connsiteX5" fmla="*/ 0 w 12192000"/>
              <a:gd name="connsiteY5" fmla="*/ 0 h 5956663"/>
              <a:gd name="connsiteX0" fmla="*/ 0 w 12192000"/>
              <a:gd name="connsiteY0" fmla="*/ 0 h 5956663"/>
              <a:gd name="connsiteX1" fmla="*/ 12192000 w 12192000"/>
              <a:gd name="connsiteY1" fmla="*/ 0 h 5956663"/>
              <a:gd name="connsiteX2" fmla="*/ 12192000 w 12192000"/>
              <a:gd name="connsiteY2" fmla="*/ 5956300 h 5956663"/>
              <a:gd name="connsiteX3" fmla="*/ 10737669 w 12192000"/>
              <a:gd name="connsiteY3" fmla="*/ 5956663 h 5956663"/>
              <a:gd name="connsiteX4" fmla="*/ 8682446 w 12192000"/>
              <a:gd name="connsiteY4" fmla="*/ 5956663 h 5956663"/>
              <a:gd name="connsiteX5" fmla="*/ 0 w 12192000"/>
              <a:gd name="connsiteY5" fmla="*/ 5956300 h 5956663"/>
              <a:gd name="connsiteX6" fmla="*/ 0 w 12192000"/>
              <a:gd name="connsiteY6" fmla="*/ 0 h 5956663"/>
              <a:gd name="connsiteX0" fmla="*/ 0 w 12209417"/>
              <a:gd name="connsiteY0" fmla="*/ 0 h 5956663"/>
              <a:gd name="connsiteX1" fmla="*/ 12192000 w 12209417"/>
              <a:gd name="connsiteY1" fmla="*/ 0 h 5956663"/>
              <a:gd name="connsiteX2" fmla="*/ 12209417 w 12209417"/>
              <a:gd name="connsiteY2" fmla="*/ 4493260 h 5956663"/>
              <a:gd name="connsiteX3" fmla="*/ 10737669 w 12209417"/>
              <a:gd name="connsiteY3" fmla="*/ 5956663 h 5956663"/>
              <a:gd name="connsiteX4" fmla="*/ 8682446 w 12209417"/>
              <a:gd name="connsiteY4" fmla="*/ 5956663 h 5956663"/>
              <a:gd name="connsiteX5" fmla="*/ 0 w 12209417"/>
              <a:gd name="connsiteY5" fmla="*/ 5956300 h 5956663"/>
              <a:gd name="connsiteX6" fmla="*/ 0 w 12209417"/>
              <a:gd name="connsiteY6" fmla="*/ 0 h 5956663"/>
              <a:gd name="connsiteX0" fmla="*/ 0 w 12209417"/>
              <a:gd name="connsiteY0" fmla="*/ 0 h 5956663"/>
              <a:gd name="connsiteX1" fmla="*/ 12192000 w 12209417"/>
              <a:gd name="connsiteY1" fmla="*/ 0 h 5956663"/>
              <a:gd name="connsiteX2" fmla="*/ 12209417 w 12209417"/>
              <a:gd name="connsiteY2" fmla="*/ 4493260 h 5956663"/>
              <a:gd name="connsiteX3" fmla="*/ 10737669 w 12209417"/>
              <a:gd name="connsiteY3" fmla="*/ 5956663 h 5956663"/>
              <a:gd name="connsiteX4" fmla="*/ 8125098 w 12209417"/>
              <a:gd name="connsiteY4" fmla="*/ 5947954 h 5956663"/>
              <a:gd name="connsiteX5" fmla="*/ 0 w 12209417"/>
              <a:gd name="connsiteY5" fmla="*/ 5956300 h 5956663"/>
              <a:gd name="connsiteX6" fmla="*/ 0 w 12209417"/>
              <a:gd name="connsiteY6" fmla="*/ 0 h 5956663"/>
              <a:gd name="connsiteX0" fmla="*/ 0 w 12209417"/>
              <a:gd name="connsiteY0" fmla="*/ 0 h 5956663"/>
              <a:gd name="connsiteX1" fmla="*/ 12192000 w 12209417"/>
              <a:gd name="connsiteY1" fmla="*/ 0 h 5956663"/>
              <a:gd name="connsiteX2" fmla="*/ 12209417 w 12209417"/>
              <a:gd name="connsiteY2" fmla="*/ 4493260 h 5956663"/>
              <a:gd name="connsiteX3" fmla="*/ 10737669 w 12209417"/>
              <a:gd name="connsiteY3" fmla="*/ 5956663 h 5956663"/>
              <a:gd name="connsiteX4" fmla="*/ 9144000 w 12209417"/>
              <a:gd name="connsiteY4" fmla="*/ 5956663 h 5956663"/>
              <a:gd name="connsiteX5" fmla="*/ 8125098 w 12209417"/>
              <a:gd name="connsiteY5" fmla="*/ 5947954 h 5956663"/>
              <a:gd name="connsiteX6" fmla="*/ 0 w 12209417"/>
              <a:gd name="connsiteY6" fmla="*/ 5956300 h 5956663"/>
              <a:gd name="connsiteX7" fmla="*/ 0 w 12209417"/>
              <a:gd name="connsiteY7" fmla="*/ 0 h 5956663"/>
              <a:gd name="connsiteX0" fmla="*/ 0 w 12209417"/>
              <a:gd name="connsiteY0" fmla="*/ 0 h 5956663"/>
              <a:gd name="connsiteX1" fmla="*/ 12192000 w 12209417"/>
              <a:gd name="connsiteY1" fmla="*/ 0 h 5956663"/>
              <a:gd name="connsiteX2" fmla="*/ 12209417 w 12209417"/>
              <a:gd name="connsiteY2" fmla="*/ 4493260 h 5956663"/>
              <a:gd name="connsiteX3" fmla="*/ 10737669 w 12209417"/>
              <a:gd name="connsiteY3" fmla="*/ 5956663 h 5956663"/>
              <a:gd name="connsiteX4" fmla="*/ 9901646 w 12209417"/>
              <a:gd name="connsiteY4" fmla="*/ 5956663 h 5956663"/>
              <a:gd name="connsiteX5" fmla="*/ 9144000 w 12209417"/>
              <a:gd name="connsiteY5" fmla="*/ 5956663 h 5956663"/>
              <a:gd name="connsiteX6" fmla="*/ 8125098 w 12209417"/>
              <a:gd name="connsiteY6" fmla="*/ 5947954 h 5956663"/>
              <a:gd name="connsiteX7" fmla="*/ 0 w 12209417"/>
              <a:gd name="connsiteY7" fmla="*/ 5956300 h 5956663"/>
              <a:gd name="connsiteX8" fmla="*/ 0 w 12209417"/>
              <a:gd name="connsiteY8" fmla="*/ 0 h 5956663"/>
              <a:gd name="connsiteX0" fmla="*/ 0 w 12209417"/>
              <a:gd name="connsiteY0" fmla="*/ 0 h 6888480"/>
              <a:gd name="connsiteX1" fmla="*/ 12192000 w 12209417"/>
              <a:gd name="connsiteY1" fmla="*/ 0 h 6888480"/>
              <a:gd name="connsiteX2" fmla="*/ 12209417 w 12209417"/>
              <a:gd name="connsiteY2" fmla="*/ 4493260 h 6888480"/>
              <a:gd name="connsiteX3" fmla="*/ 10737669 w 12209417"/>
              <a:gd name="connsiteY3" fmla="*/ 5956663 h 6888480"/>
              <a:gd name="connsiteX4" fmla="*/ 9901646 w 12209417"/>
              <a:gd name="connsiteY4" fmla="*/ 5956663 h 6888480"/>
              <a:gd name="connsiteX5" fmla="*/ 9083040 w 12209417"/>
              <a:gd name="connsiteY5" fmla="*/ 6888480 h 6888480"/>
              <a:gd name="connsiteX6" fmla="*/ 8125098 w 12209417"/>
              <a:gd name="connsiteY6" fmla="*/ 5947954 h 6888480"/>
              <a:gd name="connsiteX7" fmla="*/ 0 w 12209417"/>
              <a:gd name="connsiteY7" fmla="*/ 5956300 h 6888480"/>
              <a:gd name="connsiteX8" fmla="*/ 0 w 12209417"/>
              <a:gd name="connsiteY8" fmla="*/ 0 h 6888480"/>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125098 w 12209417"/>
              <a:gd name="connsiteY6" fmla="*/ 5947954 h 6897189"/>
              <a:gd name="connsiteX7" fmla="*/ 0 w 12209417"/>
              <a:gd name="connsiteY7" fmla="*/ 5956300 h 6897189"/>
              <a:gd name="connsiteX8" fmla="*/ 0 w 12209417"/>
              <a:gd name="connsiteY8"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144692 w 12209417"/>
              <a:gd name="connsiteY6" fmla="*/ 5961017 h 6897189"/>
              <a:gd name="connsiteX7" fmla="*/ 0 w 12209417"/>
              <a:gd name="connsiteY7" fmla="*/ 5956300 h 6897189"/>
              <a:gd name="connsiteX8" fmla="*/ 0 w 12209417"/>
              <a:gd name="connsiteY8"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36131 w 12209417"/>
              <a:gd name="connsiteY6" fmla="*/ 6061165 h 6897189"/>
              <a:gd name="connsiteX7" fmla="*/ 8144692 w 12209417"/>
              <a:gd name="connsiteY7" fmla="*/ 5961017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36131 w 12209417"/>
              <a:gd name="connsiteY6" fmla="*/ 6061165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36131 w 12209417"/>
              <a:gd name="connsiteY6" fmla="*/ 6061165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55726 w 12209417"/>
              <a:gd name="connsiteY6" fmla="*/ 6061165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55726 w 12209417"/>
              <a:gd name="connsiteY6" fmla="*/ 6061165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55726 w 12209417"/>
              <a:gd name="connsiteY6" fmla="*/ 6071798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35194 w 12209417"/>
              <a:gd name="connsiteY5" fmla="*/ 6861899 h 6897189"/>
              <a:gd name="connsiteX6" fmla="*/ 8255726 w 12209417"/>
              <a:gd name="connsiteY6" fmla="*/ 6071798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903029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903029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903029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903029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767857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767857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767857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767857 w 12209417"/>
              <a:gd name="connsiteY7" fmla="*/ 5974080 h 6865291"/>
              <a:gd name="connsiteX8" fmla="*/ 0 w 12209417"/>
              <a:gd name="connsiteY8" fmla="*/ 5956300 h 6865291"/>
              <a:gd name="connsiteX9" fmla="*/ 0 w 12209417"/>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6092 w 12213393"/>
              <a:gd name="connsiteY5" fmla="*/ 6864978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6092 w 12213393"/>
              <a:gd name="connsiteY5" fmla="*/ 6864978 h 6865291"/>
              <a:gd name="connsiteX6" fmla="*/ 8253544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6092 w 12213393"/>
              <a:gd name="connsiteY5" fmla="*/ 6864978 h 6865291"/>
              <a:gd name="connsiteX6" fmla="*/ 8253544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45 w 12238645"/>
              <a:gd name="connsiteY0" fmla="*/ 0 h 6884747"/>
              <a:gd name="connsiteX1" fmla="*/ 12221228 w 12238645"/>
              <a:gd name="connsiteY1" fmla="*/ 19456 h 6884747"/>
              <a:gd name="connsiteX2" fmla="*/ 12238645 w 12238645"/>
              <a:gd name="connsiteY2" fmla="*/ 4512716 h 6884747"/>
              <a:gd name="connsiteX3" fmla="*/ 10766897 w 12238645"/>
              <a:gd name="connsiteY3" fmla="*/ 5976119 h 6884747"/>
              <a:gd name="connsiteX4" fmla="*/ 9854876 w 12238645"/>
              <a:gd name="connsiteY4" fmla="*/ 6884747 h 6884747"/>
              <a:gd name="connsiteX5" fmla="*/ 9061344 w 12238645"/>
              <a:gd name="connsiteY5" fmla="*/ 6884434 h 6884747"/>
              <a:gd name="connsiteX6" fmla="*/ 8278796 w 12238645"/>
              <a:gd name="connsiteY6" fmla="*/ 6094785 h 6884747"/>
              <a:gd name="connsiteX7" fmla="*/ 7797085 w 12238645"/>
              <a:gd name="connsiteY7" fmla="*/ 5993536 h 6884747"/>
              <a:gd name="connsiteX8" fmla="*/ 25252 w 12238645"/>
              <a:gd name="connsiteY8" fmla="*/ 5991659 h 6884747"/>
              <a:gd name="connsiteX9" fmla="*/ 45 w 12238645"/>
              <a:gd name="connsiteY9" fmla="*/ 0 h 6884747"/>
              <a:gd name="connsiteX0" fmla="*/ 45 w 12251345"/>
              <a:gd name="connsiteY0" fmla="*/ 0 h 6884747"/>
              <a:gd name="connsiteX1" fmla="*/ 12250411 w 12251345"/>
              <a:gd name="connsiteY1" fmla="*/ 29184 h 6884747"/>
              <a:gd name="connsiteX2" fmla="*/ 12238645 w 12251345"/>
              <a:gd name="connsiteY2" fmla="*/ 4512716 h 6884747"/>
              <a:gd name="connsiteX3" fmla="*/ 10766897 w 12251345"/>
              <a:gd name="connsiteY3" fmla="*/ 5976119 h 6884747"/>
              <a:gd name="connsiteX4" fmla="*/ 9854876 w 12251345"/>
              <a:gd name="connsiteY4" fmla="*/ 6884747 h 6884747"/>
              <a:gd name="connsiteX5" fmla="*/ 9061344 w 12251345"/>
              <a:gd name="connsiteY5" fmla="*/ 6884434 h 6884747"/>
              <a:gd name="connsiteX6" fmla="*/ 8278796 w 12251345"/>
              <a:gd name="connsiteY6" fmla="*/ 6094785 h 6884747"/>
              <a:gd name="connsiteX7" fmla="*/ 7797085 w 12251345"/>
              <a:gd name="connsiteY7" fmla="*/ 5993536 h 6884747"/>
              <a:gd name="connsiteX8" fmla="*/ 25252 w 12251345"/>
              <a:gd name="connsiteY8" fmla="*/ 5991659 h 6884747"/>
              <a:gd name="connsiteX9" fmla="*/ 45 w 12251345"/>
              <a:gd name="connsiteY9" fmla="*/ 0 h 6884747"/>
              <a:gd name="connsiteX0" fmla="*/ 45 w 12267828"/>
              <a:gd name="connsiteY0" fmla="*/ 0 h 6884747"/>
              <a:gd name="connsiteX1" fmla="*/ 12250411 w 12267828"/>
              <a:gd name="connsiteY1" fmla="*/ 29184 h 6884747"/>
              <a:gd name="connsiteX2" fmla="*/ 12267828 w 12267828"/>
              <a:gd name="connsiteY2" fmla="*/ 4493261 h 6884747"/>
              <a:gd name="connsiteX3" fmla="*/ 10766897 w 12267828"/>
              <a:gd name="connsiteY3" fmla="*/ 5976119 h 6884747"/>
              <a:gd name="connsiteX4" fmla="*/ 9854876 w 12267828"/>
              <a:gd name="connsiteY4" fmla="*/ 6884747 h 6884747"/>
              <a:gd name="connsiteX5" fmla="*/ 9061344 w 12267828"/>
              <a:gd name="connsiteY5" fmla="*/ 6884434 h 6884747"/>
              <a:gd name="connsiteX6" fmla="*/ 8278796 w 12267828"/>
              <a:gd name="connsiteY6" fmla="*/ 6094785 h 6884747"/>
              <a:gd name="connsiteX7" fmla="*/ 7797085 w 12267828"/>
              <a:gd name="connsiteY7" fmla="*/ 5993536 h 6884747"/>
              <a:gd name="connsiteX8" fmla="*/ 25252 w 12267828"/>
              <a:gd name="connsiteY8" fmla="*/ 5991659 h 6884747"/>
              <a:gd name="connsiteX9" fmla="*/ 45 w 12267828"/>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61456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81486" h="6884747">
                <a:moveTo>
                  <a:pt x="13703" y="0"/>
                </a:moveTo>
                <a:lnTo>
                  <a:pt x="12264069" y="29184"/>
                </a:lnTo>
                <a:cubicBezTo>
                  <a:pt x="12269875" y="1526937"/>
                  <a:pt x="12275680" y="2963703"/>
                  <a:pt x="12281486" y="4461456"/>
                </a:cubicBezTo>
                <a:lnTo>
                  <a:pt x="10780555" y="5976119"/>
                </a:lnTo>
                <a:lnTo>
                  <a:pt x="9868534" y="6884747"/>
                </a:lnTo>
                <a:lnTo>
                  <a:pt x="9075002" y="6884434"/>
                </a:lnTo>
                <a:lnTo>
                  <a:pt x="8292454" y="6094785"/>
                </a:lnTo>
                <a:cubicBezTo>
                  <a:pt x="8143752" y="5971537"/>
                  <a:pt x="8284681" y="5996723"/>
                  <a:pt x="7810743" y="5993536"/>
                </a:cubicBezTo>
                <a:lnTo>
                  <a:pt x="0" y="5991659"/>
                </a:lnTo>
                <a:cubicBezTo>
                  <a:pt x="1325" y="4000925"/>
                  <a:pt x="12378" y="1990734"/>
                  <a:pt x="13703" y="0"/>
                </a:cubicBezTo>
                <a:close/>
              </a:path>
            </a:pathLst>
          </a:custGeom>
        </p:spPr>
        <p:txBody>
          <a:bodyPr/>
          <a:lstStyle/>
          <a:p>
            <a:r>
              <a:rPr lang="sv-SE"/>
              <a:t>Klicka på ikonen för att lägga till en bild</a:t>
            </a:r>
            <a:endParaRPr lang="sv-SE" dirty="0"/>
          </a:p>
        </p:txBody>
      </p:sp>
      <p:sp>
        <p:nvSpPr>
          <p:cNvPr id="9" name="Platshållare för text 8">
            <a:extLst>
              <a:ext uri="{FF2B5EF4-FFF2-40B4-BE49-F238E27FC236}">
                <a16:creationId xmlns:a16="http://schemas.microsoft.com/office/drawing/2014/main" id="{B78A799A-7E69-49A8-99D6-ECB19CD7437A}"/>
              </a:ext>
            </a:extLst>
          </p:cNvPr>
          <p:cNvSpPr>
            <a:spLocks noGrp="1"/>
          </p:cNvSpPr>
          <p:nvPr>
            <p:ph type="body" sz="quarter" idx="11" hasCustomPrompt="1"/>
          </p:nvPr>
        </p:nvSpPr>
        <p:spPr>
          <a:xfrm>
            <a:off x="369380" y="6216042"/>
            <a:ext cx="7442200" cy="496043"/>
          </a:xfrm>
          <a:prstGeom prst="rect">
            <a:avLst/>
          </a:prstGeom>
        </p:spPr>
        <p:txBody>
          <a:bodyPr/>
          <a:lstStyle>
            <a:lvl1pPr marL="0" indent="0">
              <a:buNone/>
              <a:defRPr b="1">
                <a:solidFill>
                  <a:schemeClr val="bg1"/>
                </a:solidFill>
              </a:defRPr>
            </a:lvl1pPr>
          </a:lstStyle>
          <a:p>
            <a:pPr lvl="0"/>
            <a:r>
              <a:rPr lang="sv-SE" b="1" dirty="0"/>
              <a:t>Rubrik på en rad</a:t>
            </a:r>
            <a:endParaRPr lang="sv-SE" dirty="0"/>
          </a:p>
        </p:txBody>
      </p:sp>
    </p:spTree>
    <p:extLst>
      <p:ext uri="{BB962C8B-B14F-4D97-AF65-F5344CB8AC3E}">
        <p14:creationId xmlns:p14="http://schemas.microsoft.com/office/powerpoint/2010/main" val="2841002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Vågrät bild med innehåll">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07EED43E-842D-4052-8D46-1187F216AA15}"/>
              </a:ext>
            </a:extLst>
          </p:cNvPr>
          <p:cNvSpPr>
            <a:spLocks noGrp="1"/>
          </p:cNvSpPr>
          <p:nvPr>
            <p:ph type="pic" sz="quarter" idx="10"/>
          </p:nvPr>
        </p:nvSpPr>
        <p:spPr>
          <a:xfrm>
            <a:off x="0" y="0"/>
            <a:ext cx="12192000" cy="3349625"/>
          </a:xfrm>
          <a:prstGeom prst="rect">
            <a:avLst/>
          </a:prstGeom>
        </p:spPr>
        <p:txBody>
          <a:bodyPr/>
          <a:lstStyle/>
          <a:p>
            <a:r>
              <a:rPr lang="sv-SE"/>
              <a:t>Klicka på ikonen för att lägga till en bild</a:t>
            </a:r>
          </a:p>
        </p:txBody>
      </p:sp>
      <p:sp>
        <p:nvSpPr>
          <p:cNvPr id="6" name="Platshållare för text 5">
            <a:extLst>
              <a:ext uri="{FF2B5EF4-FFF2-40B4-BE49-F238E27FC236}">
                <a16:creationId xmlns:a16="http://schemas.microsoft.com/office/drawing/2014/main" id="{E9484A58-EF86-4261-B694-CF7D71D98E38}"/>
              </a:ext>
            </a:extLst>
          </p:cNvPr>
          <p:cNvSpPr>
            <a:spLocks noGrp="1"/>
          </p:cNvSpPr>
          <p:nvPr>
            <p:ph type="body" sz="quarter" idx="11" hasCustomPrompt="1"/>
          </p:nvPr>
        </p:nvSpPr>
        <p:spPr>
          <a:xfrm>
            <a:off x="664989" y="3814763"/>
            <a:ext cx="7639050" cy="865302"/>
          </a:xfrm>
          <a:prstGeom prst="rect">
            <a:avLst/>
          </a:prstGeom>
        </p:spPr>
        <p:txBody>
          <a:bodyPr/>
          <a:lstStyle>
            <a:lvl1pPr marL="0" indent="0">
              <a:lnSpc>
                <a:spcPct val="90000"/>
              </a:lnSpc>
              <a:buNone/>
              <a:defRPr sz="3200" b="1">
                <a:solidFill>
                  <a:srgbClr val="002060"/>
                </a:solidFill>
                <a:latin typeface="+mj-lt"/>
              </a:defRPr>
            </a:lvl1pPr>
          </a:lstStyle>
          <a:p>
            <a:pPr lvl="0"/>
            <a:r>
              <a:rPr lang="sv-SE" dirty="0"/>
              <a:t>Rubrik på en eller två rader</a:t>
            </a:r>
          </a:p>
        </p:txBody>
      </p:sp>
      <p:sp>
        <p:nvSpPr>
          <p:cNvPr id="8" name="Platshållare för text 7">
            <a:extLst>
              <a:ext uri="{FF2B5EF4-FFF2-40B4-BE49-F238E27FC236}">
                <a16:creationId xmlns:a16="http://schemas.microsoft.com/office/drawing/2014/main" id="{1BD35C61-DA37-4083-AB46-FBE3371538C4}"/>
              </a:ext>
            </a:extLst>
          </p:cNvPr>
          <p:cNvSpPr>
            <a:spLocks noGrp="1"/>
          </p:cNvSpPr>
          <p:nvPr>
            <p:ph type="body" sz="quarter" idx="12" hasCustomPrompt="1"/>
          </p:nvPr>
        </p:nvSpPr>
        <p:spPr>
          <a:xfrm>
            <a:off x="657225" y="5070475"/>
            <a:ext cx="7680325" cy="1620838"/>
          </a:xfrm>
          <a:prstGeom prst="rect">
            <a:avLst/>
          </a:prstGeom>
        </p:spPr>
        <p:txBody>
          <a:bodyPr/>
          <a:lstStyle>
            <a:lvl1pPr>
              <a:lnSpc>
                <a:spcPct val="130000"/>
              </a:lnSpc>
              <a:defRPr sz="2400"/>
            </a:lvl1pPr>
            <a:lvl2pPr>
              <a:lnSpc>
                <a:spcPct val="130000"/>
              </a:lnSpc>
              <a:defRPr sz="1800"/>
            </a:lvl2pPr>
          </a:lstStyle>
          <a:p>
            <a:pPr lvl="0"/>
            <a:r>
              <a:rPr lang="sv-SE" dirty="0"/>
              <a:t>Valfri text</a:t>
            </a:r>
          </a:p>
          <a:p>
            <a:pPr lvl="1"/>
            <a:r>
              <a:rPr lang="sv-SE" dirty="0"/>
              <a:t>Nivå två</a:t>
            </a:r>
          </a:p>
        </p:txBody>
      </p:sp>
    </p:spTree>
    <p:extLst>
      <p:ext uri="{BB962C8B-B14F-4D97-AF65-F5344CB8AC3E}">
        <p14:creationId xmlns:p14="http://schemas.microsoft.com/office/powerpoint/2010/main" val="1683885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odrät bild med innehåll">
    <p:spTree>
      <p:nvGrpSpPr>
        <p:cNvPr id="1" name=""/>
        <p:cNvGrpSpPr/>
        <p:nvPr/>
      </p:nvGrpSpPr>
      <p:grpSpPr>
        <a:xfrm>
          <a:off x="0" y="0"/>
          <a:ext cx="0" cy="0"/>
          <a:chOff x="0" y="0"/>
          <a:chExt cx="0" cy="0"/>
        </a:xfrm>
      </p:grpSpPr>
      <p:sp>
        <p:nvSpPr>
          <p:cNvPr id="6" name="Platshållare för text 5">
            <a:extLst>
              <a:ext uri="{FF2B5EF4-FFF2-40B4-BE49-F238E27FC236}">
                <a16:creationId xmlns:a16="http://schemas.microsoft.com/office/drawing/2014/main" id="{E9484A58-EF86-4261-B694-CF7D71D98E38}"/>
              </a:ext>
            </a:extLst>
          </p:cNvPr>
          <p:cNvSpPr>
            <a:spLocks noGrp="1"/>
          </p:cNvSpPr>
          <p:nvPr>
            <p:ph type="body" sz="quarter" idx="11" hasCustomPrompt="1"/>
          </p:nvPr>
        </p:nvSpPr>
        <p:spPr>
          <a:xfrm>
            <a:off x="5752378" y="697491"/>
            <a:ext cx="6168689" cy="865302"/>
          </a:xfrm>
          <a:prstGeom prst="rect">
            <a:avLst/>
          </a:prstGeom>
        </p:spPr>
        <p:txBody>
          <a:bodyPr/>
          <a:lstStyle>
            <a:lvl1pPr marL="0" indent="0">
              <a:lnSpc>
                <a:spcPct val="90000"/>
              </a:lnSpc>
              <a:buNone/>
              <a:defRPr sz="3200" b="1">
                <a:solidFill>
                  <a:srgbClr val="002060"/>
                </a:solidFill>
                <a:latin typeface="+mj-lt"/>
              </a:defRPr>
            </a:lvl1pPr>
          </a:lstStyle>
          <a:p>
            <a:pPr lvl="0"/>
            <a:r>
              <a:rPr lang="sv-SE" dirty="0"/>
              <a:t>Rubrik på en eller två rader</a:t>
            </a:r>
          </a:p>
        </p:txBody>
      </p:sp>
      <p:sp>
        <p:nvSpPr>
          <p:cNvPr id="8" name="Platshållare för text 7">
            <a:extLst>
              <a:ext uri="{FF2B5EF4-FFF2-40B4-BE49-F238E27FC236}">
                <a16:creationId xmlns:a16="http://schemas.microsoft.com/office/drawing/2014/main" id="{1BD35C61-DA37-4083-AB46-FBE3371538C4}"/>
              </a:ext>
            </a:extLst>
          </p:cNvPr>
          <p:cNvSpPr>
            <a:spLocks noGrp="1"/>
          </p:cNvSpPr>
          <p:nvPr>
            <p:ph type="body" sz="quarter" idx="12" hasCustomPrompt="1"/>
          </p:nvPr>
        </p:nvSpPr>
        <p:spPr>
          <a:xfrm>
            <a:off x="5744614" y="1953203"/>
            <a:ext cx="6202019" cy="1620838"/>
          </a:xfrm>
          <a:prstGeom prst="rect">
            <a:avLst/>
          </a:prstGeom>
        </p:spPr>
        <p:txBody>
          <a:bodyPr/>
          <a:lstStyle>
            <a:lvl1pPr>
              <a:lnSpc>
                <a:spcPct val="130000"/>
              </a:lnSpc>
              <a:defRPr sz="2400"/>
            </a:lvl1pPr>
            <a:lvl2pPr>
              <a:lnSpc>
                <a:spcPct val="130000"/>
              </a:lnSpc>
              <a:defRPr sz="1800"/>
            </a:lvl2pPr>
          </a:lstStyle>
          <a:p>
            <a:pPr lvl="0"/>
            <a:r>
              <a:rPr lang="sv-SE" dirty="0"/>
              <a:t>Valfri text</a:t>
            </a:r>
          </a:p>
          <a:p>
            <a:pPr lvl="1"/>
            <a:r>
              <a:rPr lang="sv-SE" dirty="0"/>
              <a:t>Nivå två</a:t>
            </a:r>
          </a:p>
        </p:txBody>
      </p:sp>
      <p:sp>
        <p:nvSpPr>
          <p:cNvPr id="3" name="Platshållare för bild 2">
            <a:extLst>
              <a:ext uri="{FF2B5EF4-FFF2-40B4-BE49-F238E27FC236}">
                <a16:creationId xmlns:a16="http://schemas.microsoft.com/office/drawing/2014/main" id="{992B0C10-E65B-43E1-A662-E55494C7356A}"/>
              </a:ext>
            </a:extLst>
          </p:cNvPr>
          <p:cNvSpPr>
            <a:spLocks noGrp="1"/>
          </p:cNvSpPr>
          <p:nvPr>
            <p:ph type="pic" sz="quarter" idx="13"/>
          </p:nvPr>
        </p:nvSpPr>
        <p:spPr>
          <a:xfrm>
            <a:off x="0" y="0"/>
            <a:ext cx="5021263" cy="6856413"/>
          </a:xfrm>
          <a:prstGeom prst="rect">
            <a:avLst/>
          </a:prstGeom>
        </p:spPr>
        <p:txBody>
          <a:bodyPr/>
          <a:lstStyle/>
          <a:p>
            <a:r>
              <a:rPr lang="sv-SE"/>
              <a:t>Klicka på ikonen för att lägga till en bild</a:t>
            </a:r>
          </a:p>
        </p:txBody>
      </p:sp>
    </p:spTree>
    <p:extLst>
      <p:ext uri="{BB962C8B-B14F-4D97-AF65-F5344CB8AC3E}">
        <p14:creationId xmlns:p14="http://schemas.microsoft.com/office/powerpoint/2010/main" val="2682536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text 9">
            <a:extLst>
              <a:ext uri="{FF2B5EF4-FFF2-40B4-BE49-F238E27FC236}">
                <a16:creationId xmlns:a16="http://schemas.microsoft.com/office/drawing/2014/main" id="{2D8EA477-05B6-4C77-A961-DB14B4C6D24E}"/>
              </a:ext>
            </a:extLst>
          </p:cNvPr>
          <p:cNvSpPr>
            <a:spLocks noGrp="1"/>
          </p:cNvSpPr>
          <p:nvPr>
            <p:ph type="body" sz="quarter" idx="11" hasCustomPrompt="1"/>
          </p:nvPr>
        </p:nvSpPr>
        <p:spPr>
          <a:xfrm>
            <a:off x="609022" y="701819"/>
            <a:ext cx="9956800" cy="1035050"/>
          </a:xfrm>
          <a:prstGeom prst="rect">
            <a:avLst/>
          </a:prstGeom>
        </p:spPr>
        <p:txBody>
          <a:bodyPr/>
          <a:lstStyle>
            <a:lvl1pPr marL="0" indent="0">
              <a:lnSpc>
                <a:spcPct val="90000"/>
              </a:lnSpc>
              <a:buNone/>
              <a:defRPr sz="4400" b="1">
                <a:solidFill>
                  <a:schemeClr val="accent1"/>
                </a:solidFill>
                <a:latin typeface="+mj-lt"/>
              </a:defRPr>
            </a:lvl1pPr>
          </a:lstStyle>
          <a:p>
            <a:pPr lvl="0"/>
            <a:r>
              <a:rPr lang="sv-SE" dirty="0"/>
              <a:t>Skriv din rubrik här på </a:t>
            </a:r>
          </a:p>
          <a:p>
            <a:pPr lvl="0"/>
            <a:r>
              <a:rPr lang="sv-SE" dirty="0"/>
              <a:t>en eller två rader</a:t>
            </a:r>
          </a:p>
        </p:txBody>
      </p:sp>
    </p:spTree>
    <p:extLst>
      <p:ext uri="{BB962C8B-B14F-4D97-AF65-F5344CB8AC3E}">
        <p14:creationId xmlns:p14="http://schemas.microsoft.com/office/powerpoint/2010/main" val="61867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Rubrikbild">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DFD6AEC0-02C2-4B82-832B-3D66A9B0774A}"/>
              </a:ext>
            </a:extLst>
          </p:cNvPr>
          <p:cNvSpPr>
            <a:spLocks noGrp="1"/>
          </p:cNvSpPr>
          <p:nvPr>
            <p:ph type="dt" sz="half" idx="10"/>
          </p:nvPr>
        </p:nvSpPr>
        <p:spPr/>
        <p:txBody>
          <a:bodyPr/>
          <a:lstStyle/>
          <a:p>
            <a:fld id="{C3C06C61-4A79-4642-8BF4-4E63ADF85E7E}" type="datetimeFigureOut">
              <a:rPr lang="sv-SE" smtClean="0"/>
              <a:t>2024-06-13</a:t>
            </a:fld>
            <a:endParaRPr lang="sv-SE"/>
          </a:p>
        </p:txBody>
      </p:sp>
      <p:sp>
        <p:nvSpPr>
          <p:cNvPr id="5" name="Platshållare för sidfot 4">
            <a:extLst>
              <a:ext uri="{FF2B5EF4-FFF2-40B4-BE49-F238E27FC236}">
                <a16:creationId xmlns:a16="http://schemas.microsoft.com/office/drawing/2014/main" id="{1EDFF23C-A6C6-4730-A5DA-2CC976C33E4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FC7E42E-4B0D-4DE1-A164-852FE9225514}"/>
              </a:ext>
            </a:extLst>
          </p:cNvPr>
          <p:cNvSpPr>
            <a:spLocks noGrp="1"/>
          </p:cNvSpPr>
          <p:nvPr>
            <p:ph type="sldNum" sz="quarter" idx="12"/>
          </p:nvPr>
        </p:nvSpPr>
        <p:spPr/>
        <p:txBody>
          <a:bodyPr/>
          <a:lstStyle/>
          <a:p>
            <a:fld id="{D4EF9FA2-F137-4B9A-A308-AEEF49F744D8}" type="slidenum">
              <a:rPr lang="sv-SE" smtClean="0"/>
              <a:t>‹#›</a:t>
            </a:fld>
            <a:endParaRPr lang="sv-SE"/>
          </a:p>
        </p:txBody>
      </p:sp>
      <p:sp>
        <p:nvSpPr>
          <p:cNvPr id="7" name="Rubrik 1">
            <a:extLst>
              <a:ext uri="{FF2B5EF4-FFF2-40B4-BE49-F238E27FC236}">
                <a16:creationId xmlns:a16="http://schemas.microsoft.com/office/drawing/2014/main" id="{C9181A07-A7A8-491B-A653-FECB90A9CA4A}"/>
              </a:ext>
            </a:extLst>
          </p:cNvPr>
          <p:cNvSpPr>
            <a:spLocks noGrp="1"/>
          </p:cNvSpPr>
          <p:nvPr>
            <p:ph type="ctrTitle"/>
          </p:nvPr>
        </p:nvSpPr>
        <p:spPr>
          <a:xfrm>
            <a:off x="977069" y="267784"/>
            <a:ext cx="9144000" cy="2387600"/>
          </a:xfrm>
        </p:spPr>
        <p:txBody>
          <a:bodyPr anchor="b"/>
          <a:lstStyle>
            <a:lvl1pPr algn="l">
              <a:defRPr sz="6000" b="1">
                <a:solidFill>
                  <a:schemeClr val="bg1"/>
                </a:solidFill>
              </a:defRPr>
            </a:lvl1pPr>
          </a:lstStyle>
          <a:p>
            <a:r>
              <a:rPr lang="sv-SE" dirty="0"/>
              <a:t>Klicka här för att ändra mall för rubrikformat</a:t>
            </a:r>
          </a:p>
        </p:txBody>
      </p:sp>
      <p:sp>
        <p:nvSpPr>
          <p:cNvPr id="8" name="Underrubrik 2">
            <a:extLst>
              <a:ext uri="{FF2B5EF4-FFF2-40B4-BE49-F238E27FC236}">
                <a16:creationId xmlns:a16="http://schemas.microsoft.com/office/drawing/2014/main" id="{F1875A3A-02DE-4C64-B0E3-64CB810D4FEC}"/>
              </a:ext>
            </a:extLst>
          </p:cNvPr>
          <p:cNvSpPr>
            <a:spLocks noGrp="1"/>
          </p:cNvSpPr>
          <p:nvPr>
            <p:ph type="subTitle" idx="1"/>
          </p:nvPr>
        </p:nvSpPr>
        <p:spPr>
          <a:xfrm>
            <a:off x="977069" y="2655384"/>
            <a:ext cx="9144000" cy="1655762"/>
          </a:xfrm>
        </p:spPr>
        <p:txBody>
          <a:bodyPr/>
          <a:lstStyle>
            <a:lvl1pPr marL="0" indent="0" algn="l">
              <a:buNone/>
              <a:defRPr sz="32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mall för underrubrikformat</a:t>
            </a:r>
          </a:p>
        </p:txBody>
      </p:sp>
    </p:spTree>
    <p:extLst>
      <p:ext uri="{BB962C8B-B14F-4D97-AF65-F5344CB8AC3E}">
        <p14:creationId xmlns:p14="http://schemas.microsoft.com/office/powerpoint/2010/main" val="27491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7" name="Platshållare för text 6">
            <a:extLst>
              <a:ext uri="{FF2B5EF4-FFF2-40B4-BE49-F238E27FC236}">
                <a16:creationId xmlns:a16="http://schemas.microsoft.com/office/drawing/2014/main" id="{57953213-C591-46CE-B167-643637BC9369}"/>
              </a:ext>
            </a:extLst>
          </p:cNvPr>
          <p:cNvSpPr>
            <a:spLocks noGrp="1"/>
          </p:cNvSpPr>
          <p:nvPr>
            <p:ph type="body" sz="quarter" idx="10" hasCustomPrompt="1"/>
          </p:nvPr>
        </p:nvSpPr>
        <p:spPr>
          <a:xfrm>
            <a:off x="0" y="0"/>
            <a:ext cx="12192000" cy="6858000"/>
          </a:xfrm>
          <a:prstGeom prst="rect">
            <a:avLst/>
          </a:prstGeom>
          <a:blipFill>
            <a:blip r:embed="rId2"/>
            <a:stretch>
              <a:fillRect/>
            </a:stretch>
          </a:blipFill>
        </p:spPr>
        <p:txBody>
          <a:bodyPr lIns="0" tIns="0" rIns="0" bIns="900000"/>
          <a:lstStyle>
            <a:lvl1pPr marL="0" indent="0">
              <a:buNone/>
              <a:defRPr sz="100"/>
            </a:lvl1pPr>
          </a:lstStyle>
          <a:p>
            <a:pPr lvl="0"/>
            <a:r>
              <a:rPr lang="sv-SE" dirty="0"/>
              <a:t>Skriv ditt innehåll här…</a:t>
            </a:r>
          </a:p>
        </p:txBody>
      </p:sp>
      <p:sp>
        <p:nvSpPr>
          <p:cNvPr id="10" name="Platshållare för text 9">
            <a:extLst>
              <a:ext uri="{FF2B5EF4-FFF2-40B4-BE49-F238E27FC236}">
                <a16:creationId xmlns:a16="http://schemas.microsoft.com/office/drawing/2014/main" id="{4F4643E5-BC5C-4E00-BAF1-B6BF63F0B21B}"/>
              </a:ext>
            </a:extLst>
          </p:cNvPr>
          <p:cNvSpPr>
            <a:spLocks noGrp="1"/>
          </p:cNvSpPr>
          <p:nvPr>
            <p:ph type="body" sz="quarter" idx="11" hasCustomPrompt="1"/>
          </p:nvPr>
        </p:nvSpPr>
        <p:spPr>
          <a:xfrm>
            <a:off x="609022" y="701819"/>
            <a:ext cx="9956800" cy="1035050"/>
          </a:xfrm>
          <a:prstGeom prst="rect">
            <a:avLst/>
          </a:prstGeom>
        </p:spPr>
        <p:txBody>
          <a:bodyPr/>
          <a:lstStyle>
            <a:lvl1pPr marL="0" indent="0">
              <a:buNone/>
              <a:defRPr sz="4400" b="1">
                <a:solidFill>
                  <a:schemeClr val="accent1"/>
                </a:solidFill>
                <a:latin typeface="+mj-lt"/>
              </a:defRPr>
            </a:lvl1pPr>
          </a:lstStyle>
          <a:p>
            <a:pPr lvl="0"/>
            <a:r>
              <a:rPr lang="sv-SE" dirty="0"/>
              <a:t>Skriv din rubrik här på </a:t>
            </a:r>
          </a:p>
          <a:p>
            <a:pPr lvl="0"/>
            <a:r>
              <a:rPr lang="sv-SE" dirty="0"/>
              <a:t>en eller två rader</a:t>
            </a:r>
          </a:p>
        </p:txBody>
      </p:sp>
      <p:sp>
        <p:nvSpPr>
          <p:cNvPr id="6" name="Platshållare för text 2">
            <a:extLst>
              <a:ext uri="{FF2B5EF4-FFF2-40B4-BE49-F238E27FC236}">
                <a16:creationId xmlns:a16="http://schemas.microsoft.com/office/drawing/2014/main" id="{A4A38EBF-B2D9-4DEC-863C-332F6D2D9264}"/>
              </a:ext>
            </a:extLst>
          </p:cNvPr>
          <p:cNvSpPr>
            <a:spLocks noGrp="1"/>
          </p:cNvSpPr>
          <p:nvPr>
            <p:ph type="body" sz="quarter" idx="12"/>
          </p:nvPr>
        </p:nvSpPr>
        <p:spPr>
          <a:xfrm>
            <a:off x="609022" y="1991170"/>
            <a:ext cx="9956800" cy="4314591"/>
          </a:xfrm>
          <a:prstGeom prst="rect">
            <a:avLst/>
          </a:prstGeom>
        </p:spPr>
        <p:txBody>
          <a:bodyPr/>
          <a:lstStyle>
            <a:lvl1pPr>
              <a:lnSpc>
                <a:spcPct val="130000"/>
              </a:lnSpc>
              <a:defRPr/>
            </a:lvl1pPr>
            <a:lvl2pPr>
              <a:lnSpc>
                <a:spcPct val="130000"/>
              </a:lnSpc>
              <a:defRPr/>
            </a:lvl2pPr>
            <a:lvl3pPr>
              <a:lnSpc>
                <a:spcPct val="130000"/>
              </a:lnSpc>
              <a:defRPr/>
            </a:lvl3pPr>
            <a:lvl4pPr>
              <a:lnSpc>
                <a:spcPct val="130000"/>
              </a:lnSpc>
              <a:defRPr/>
            </a:lvl4pPr>
            <a:lvl5pPr>
              <a:lnSpc>
                <a:spcPct val="13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892744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Heltäckande bi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7ACF7CB6-82CF-4146-8B65-6E3DED3A83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0403"/>
            <a:ext cx="12191998" cy="6856285"/>
          </a:xfrm>
          <a:prstGeom prst="rect">
            <a:avLst/>
          </a:prstGeom>
        </p:spPr>
      </p:pic>
      <p:sp>
        <p:nvSpPr>
          <p:cNvPr id="6" name="Platshållare för bild 5">
            <a:extLst>
              <a:ext uri="{FF2B5EF4-FFF2-40B4-BE49-F238E27FC236}">
                <a16:creationId xmlns:a16="http://schemas.microsoft.com/office/drawing/2014/main" id="{9B5B2693-2320-4102-9206-ED01919467A0}"/>
              </a:ext>
            </a:extLst>
          </p:cNvPr>
          <p:cNvSpPr>
            <a:spLocks noGrp="1"/>
          </p:cNvSpPr>
          <p:nvPr>
            <p:ph type="pic" sz="quarter" idx="10"/>
          </p:nvPr>
        </p:nvSpPr>
        <p:spPr>
          <a:xfrm>
            <a:off x="-42885" y="-19455"/>
            <a:ext cx="12281486" cy="6884747"/>
          </a:xfrm>
          <a:custGeom>
            <a:avLst/>
            <a:gdLst>
              <a:gd name="connsiteX0" fmla="*/ 0 w 12192000"/>
              <a:gd name="connsiteY0" fmla="*/ 0 h 5956300"/>
              <a:gd name="connsiteX1" fmla="*/ 12192000 w 12192000"/>
              <a:gd name="connsiteY1" fmla="*/ 0 h 5956300"/>
              <a:gd name="connsiteX2" fmla="*/ 12192000 w 12192000"/>
              <a:gd name="connsiteY2" fmla="*/ 5956300 h 5956300"/>
              <a:gd name="connsiteX3" fmla="*/ 0 w 12192000"/>
              <a:gd name="connsiteY3" fmla="*/ 5956300 h 5956300"/>
              <a:gd name="connsiteX4" fmla="*/ 0 w 12192000"/>
              <a:gd name="connsiteY4" fmla="*/ 0 h 5956300"/>
              <a:gd name="connsiteX0" fmla="*/ 0 w 12192000"/>
              <a:gd name="connsiteY0" fmla="*/ 0 h 5956663"/>
              <a:gd name="connsiteX1" fmla="*/ 12192000 w 12192000"/>
              <a:gd name="connsiteY1" fmla="*/ 0 h 5956663"/>
              <a:gd name="connsiteX2" fmla="*/ 12192000 w 12192000"/>
              <a:gd name="connsiteY2" fmla="*/ 5956300 h 5956663"/>
              <a:gd name="connsiteX3" fmla="*/ 8682446 w 12192000"/>
              <a:gd name="connsiteY3" fmla="*/ 5956663 h 5956663"/>
              <a:gd name="connsiteX4" fmla="*/ 0 w 12192000"/>
              <a:gd name="connsiteY4" fmla="*/ 5956300 h 5956663"/>
              <a:gd name="connsiteX5" fmla="*/ 0 w 12192000"/>
              <a:gd name="connsiteY5" fmla="*/ 0 h 5956663"/>
              <a:gd name="connsiteX0" fmla="*/ 0 w 12192000"/>
              <a:gd name="connsiteY0" fmla="*/ 0 h 5956663"/>
              <a:gd name="connsiteX1" fmla="*/ 12192000 w 12192000"/>
              <a:gd name="connsiteY1" fmla="*/ 0 h 5956663"/>
              <a:gd name="connsiteX2" fmla="*/ 12192000 w 12192000"/>
              <a:gd name="connsiteY2" fmla="*/ 5956300 h 5956663"/>
              <a:gd name="connsiteX3" fmla="*/ 10737669 w 12192000"/>
              <a:gd name="connsiteY3" fmla="*/ 5956663 h 5956663"/>
              <a:gd name="connsiteX4" fmla="*/ 8682446 w 12192000"/>
              <a:gd name="connsiteY4" fmla="*/ 5956663 h 5956663"/>
              <a:gd name="connsiteX5" fmla="*/ 0 w 12192000"/>
              <a:gd name="connsiteY5" fmla="*/ 5956300 h 5956663"/>
              <a:gd name="connsiteX6" fmla="*/ 0 w 12192000"/>
              <a:gd name="connsiteY6" fmla="*/ 0 h 5956663"/>
              <a:gd name="connsiteX0" fmla="*/ 0 w 12209417"/>
              <a:gd name="connsiteY0" fmla="*/ 0 h 5956663"/>
              <a:gd name="connsiteX1" fmla="*/ 12192000 w 12209417"/>
              <a:gd name="connsiteY1" fmla="*/ 0 h 5956663"/>
              <a:gd name="connsiteX2" fmla="*/ 12209417 w 12209417"/>
              <a:gd name="connsiteY2" fmla="*/ 4493260 h 5956663"/>
              <a:gd name="connsiteX3" fmla="*/ 10737669 w 12209417"/>
              <a:gd name="connsiteY3" fmla="*/ 5956663 h 5956663"/>
              <a:gd name="connsiteX4" fmla="*/ 8682446 w 12209417"/>
              <a:gd name="connsiteY4" fmla="*/ 5956663 h 5956663"/>
              <a:gd name="connsiteX5" fmla="*/ 0 w 12209417"/>
              <a:gd name="connsiteY5" fmla="*/ 5956300 h 5956663"/>
              <a:gd name="connsiteX6" fmla="*/ 0 w 12209417"/>
              <a:gd name="connsiteY6" fmla="*/ 0 h 5956663"/>
              <a:gd name="connsiteX0" fmla="*/ 0 w 12209417"/>
              <a:gd name="connsiteY0" fmla="*/ 0 h 5956663"/>
              <a:gd name="connsiteX1" fmla="*/ 12192000 w 12209417"/>
              <a:gd name="connsiteY1" fmla="*/ 0 h 5956663"/>
              <a:gd name="connsiteX2" fmla="*/ 12209417 w 12209417"/>
              <a:gd name="connsiteY2" fmla="*/ 4493260 h 5956663"/>
              <a:gd name="connsiteX3" fmla="*/ 10737669 w 12209417"/>
              <a:gd name="connsiteY3" fmla="*/ 5956663 h 5956663"/>
              <a:gd name="connsiteX4" fmla="*/ 8125098 w 12209417"/>
              <a:gd name="connsiteY4" fmla="*/ 5947954 h 5956663"/>
              <a:gd name="connsiteX5" fmla="*/ 0 w 12209417"/>
              <a:gd name="connsiteY5" fmla="*/ 5956300 h 5956663"/>
              <a:gd name="connsiteX6" fmla="*/ 0 w 12209417"/>
              <a:gd name="connsiteY6" fmla="*/ 0 h 5956663"/>
              <a:gd name="connsiteX0" fmla="*/ 0 w 12209417"/>
              <a:gd name="connsiteY0" fmla="*/ 0 h 5956663"/>
              <a:gd name="connsiteX1" fmla="*/ 12192000 w 12209417"/>
              <a:gd name="connsiteY1" fmla="*/ 0 h 5956663"/>
              <a:gd name="connsiteX2" fmla="*/ 12209417 w 12209417"/>
              <a:gd name="connsiteY2" fmla="*/ 4493260 h 5956663"/>
              <a:gd name="connsiteX3" fmla="*/ 10737669 w 12209417"/>
              <a:gd name="connsiteY3" fmla="*/ 5956663 h 5956663"/>
              <a:gd name="connsiteX4" fmla="*/ 9144000 w 12209417"/>
              <a:gd name="connsiteY4" fmla="*/ 5956663 h 5956663"/>
              <a:gd name="connsiteX5" fmla="*/ 8125098 w 12209417"/>
              <a:gd name="connsiteY5" fmla="*/ 5947954 h 5956663"/>
              <a:gd name="connsiteX6" fmla="*/ 0 w 12209417"/>
              <a:gd name="connsiteY6" fmla="*/ 5956300 h 5956663"/>
              <a:gd name="connsiteX7" fmla="*/ 0 w 12209417"/>
              <a:gd name="connsiteY7" fmla="*/ 0 h 5956663"/>
              <a:gd name="connsiteX0" fmla="*/ 0 w 12209417"/>
              <a:gd name="connsiteY0" fmla="*/ 0 h 5956663"/>
              <a:gd name="connsiteX1" fmla="*/ 12192000 w 12209417"/>
              <a:gd name="connsiteY1" fmla="*/ 0 h 5956663"/>
              <a:gd name="connsiteX2" fmla="*/ 12209417 w 12209417"/>
              <a:gd name="connsiteY2" fmla="*/ 4493260 h 5956663"/>
              <a:gd name="connsiteX3" fmla="*/ 10737669 w 12209417"/>
              <a:gd name="connsiteY3" fmla="*/ 5956663 h 5956663"/>
              <a:gd name="connsiteX4" fmla="*/ 9901646 w 12209417"/>
              <a:gd name="connsiteY4" fmla="*/ 5956663 h 5956663"/>
              <a:gd name="connsiteX5" fmla="*/ 9144000 w 12209417"/>
              <a:gd name="connsiteY5" fmla="*/ 5956663 h 5956663"/>
              <a:gd name="connsiteX6" fmla="*/ 8125098 w 12209417"/>
              <a:gd name="connsiteY6" fmla="*/ 5947954 h 5956663"/>
              <a:gd name="connsiteX7" fmla="*/ 0 w 12209417"/>
              <a:gd name="connsiteY7" fmla="*/ 5956300 h 5956663"/>
              <a:gd name="connsiteX8" fmla="*/ 0 w 12209417"/>
              <a:gd name="connsiteY8" fmla="*/ 0 h 5956663"/>
              <a:gd name="connsiteX0" fmla="*/ 0 w 12209417"/>
              <a:gd name="connsiteY0" fmla="*/ 0 h 6888480"/>
              <a:gd name="connsiteX1" fmla="*/ 12192000 w 12209417"/>
              <a:gd name="connsiteY1" fmla="*/ 0 h 6888480"/>
              <a:gd name="connsiteX2" fmla="*/ 12209417 w 12209417"/>
              <a:gd name="connsiteY2" fmla="*/ 4493260 h 6888480"/>
              <a:gd name="connsiteX3" fmla="*/ 10737669 w 12209417"/>
              <a:gd name="connsiteY3" fmla="*/ 5956663 h 6888480"/>
              <a:gd name="connsiteX4" fmla="*/ 9901646 w 12209417"/>
              <a:gd name="connsiteY4" fmla="*/ 5956663 h 6888480"/>
              <a:gd name="connsiteX5" fmla="*/ 9083040 w 12209417"/>
              <a:gd name="connsiteY5" fmla="*/ 6888480 h 6888480"/>
              <a:gd name="connsiteX6" fmla="*/ 8125098 w 12209417"/>
              <a:gd name="connsiteY6" fmla="*/ 5947954 h 6888480"/>
              <a:gd name="connsiteX7" fmla="*/ 0 w 12209417"/>
              <a:gd name="connsiteY7" fmla="*/ 5956300 h 6888480"/>
              <a:gd name="connsiteX8" fmla="*/ 0 w 12209417"/>
              <a:gd name="connsiteY8" fmla="*/ 0 h 6888480"/>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125098 w 12209417"/>
              <a:gd name="connsiteY6" fmla="*/ 5947954 h 6897189"/>
              <a:gd name="connsiteX7" fmla="*/ 0 w 12209417"/>
              <a:gd name="connsiteY7" fmla="*/ 5956300 h 6897189"/>
              <a:gd name="connsiteX8" fmla="*/ 0 w 12209417"/>
              <a:gd name="connsiteY8"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144692 w 12209417"/>
              <a:gd name="connsiteY6" fmla="*/ 5961017 h 6897189"/>
              <a:gd name="connsiteX7" fmla="*/ 0 w 12209417"/>
              <a:gd name="connsiteY7" fmla="*/ 5956300 h 6897189"/>
              <a:gd name="connsiteX8" fmla="*/ 0 w 12209417"/>
              <a:gd name="connsiteY8"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36131 w 12209417"/>
              <a:gd name="connsiteY6" fmla="*/ 6061165 h 6897189"/>
              <a:gd name="connsiteX7" fmla="*/ 8144692 w 12209417"/>
              <a:gd name="connsiteY7" fmla="*/ 5961017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36131 w 12209417"/>
              <a:gd name="connsiteY6" fmla="*/ 6061165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36131 w 12209417"/>
              <a:gd name="connsiteY6" fmla="*/ 6061165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55726 w 12209417"/>
              <a:gd name="connsiteY6" fmla="*/ 6061165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55726 w 12209417"/>
              <a:gd name="connsiteY6" fmla="*/ 6061165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83040 w 12209417"/>
              <a:gd name="connsiteY5" fmla="*/ 6888480 h 6897189"/>
              <a:gd name="connsiteX6" fmla="*/ 8255726 w 12209417"/>
              <a:gd name="connsiteY6" fmla="*/ 6071798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97189"/>
              <a:gd name="connsiteX1" fmla="*/ 12192000 w 12209417"/>
              <a:gd name="connsiteY1" fmla="*/ 0 h 6897189"/>
              <a:gd name="connsiteX2" fmla="*/ 12209417 w 12209417"/>
              <a:gd name="connsiteY2" fmla="*/ 4493260 h 6897189"/>
              <a:gd name="connsiteX3" fmla="*/ 10737669 w 12209417"/>
              <a:gd name="connsiteY3" fmla="*/ 5956663 h 6897189"/>
              <a:gd name="connsiteX4" fmla="*/ 9788434 w 12209417"/>
              <a:gd name="connsiteY4" fmla="*/ 6897189 h 6897189"/>
              <a:gd name="connsiteX5" fmla="*/ 9035194 w 12209417"/>
              <a:gd name="connsiteY5" fmla="*/ 6861899 h 6897189"/>
              <a:gd name="connsiteX6" fmla="*/ 8255726 w 12209417"/>
              <a:gd name="connsiteY6" fmla="*/ 6071798 h 6897189"/>
              <a:gd name="connsiteX7" fmla="*/ 7903029 w 12209417"/>
              <a:gd name="connsiteY7" fmla="*/ 5974080 h 6897189"/>
              <a:gd name="connsiteX8" fmla="*/ 0 w 12209417"/>
              <a:gd name="connsiteY8" fmla="*/ 5956300 h 6897189"/>
              <a:gd name="connsiteX9" fmla="*/ 0 w 12209417"/>
              <a:gd name="connsiteY9" fmla="*/ 0 h 6897189"/>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903029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903029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903029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903029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767857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767857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767857 w 12209417"/>
              <a:gd name="connsiteY7" fmla="*/ 5974080 h 6865291"/>
              <a:gd name="connsiteX8" fmla="*/ 0 w 12209417"/>
              <a:gd name="connsiteY8" fmla="*/ 5956300 h 6865291"/>
              <a:gd name="connsiteX9" fmla="*/ 0 w 12209417"/>
              <a:gd name="connsiteY9" fmla="*/ 0 h 6865291"/>
              <a:gd name="connsiteX0" fmla="*/ 0 w 12209417"/>
              <a:gd name="connsiteY0" fmla="*/ 0 h 6865291"/>
              <a:gd name="connsiteX1" fmla="*/ 12192000 w 12209417"/>
              <a:gd name="connsiteY1" fmla="*/ 0 h 6865291"/>
              <a:gd name="connsiteX2" fmla="*/ 12209417 w 12209417"/>
              <a:gd name="connsiteY2" fmla="*/ 4493260 h 6865291"/>
              <a:gd name="connsiteX3" fmla="*/ 10737669 w 12209417"/>
              <a:gd name="connsiteY3" fmla="*/ 5956663 h 6865291"/>
              <a:gd name="connsiteX4" fmla="*/ 9825648 w 12209417"/>
              <a:gd name="connsiteY4" fmla="*/ 6865291 h 6865291"/>
              <a:gd name="connsiteX5" fmla="*/ 9035194 w 12209417"/>
              <a:gd name="connsiteY5" fmla="*/ 6861899 h 6865291"/>
              <a:gd name="connsiteX6" fmla="*/ 8255726 w 12209417"/>
              <a:gd name="connsiteY6" fmla="*/ 6071798 h 6865291"/>
              <a:gd name="connsiteX7" fmla="*/ 7767857 w 12209417"/>
              <a:gd name="connsiteY7" fmla="*/ 5974080 h 6865291"/>
              <a:gd name="connsiteX8" fmla="*/ 0 w 12209417"/>
              <a:gd name="connsiteY8" fmla="*/ 5956300 h 6865291"/>
              <a:gd name="connsiteX9" fmla="*/ 0 w 12209417"/>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1798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9170 w 12213393"/>
              <a:gd name="connsiteY5" fmla="*/ 6861899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6092 w 12213393"/>
              <a:gd name="connsiteY5" fmla="*/ 6864978 h 6865291"/>
              <a:gd name="connsiteX6" fmla="*/ 8259702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6092 w 12213393"/>
              <a:gd name="connsiteY5" fmla="*/ 6864978 h 6865291"/>
              <a:gd name="connsiteX6" fmla="*/ 8253544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3976 w 12213393"/>
              <a:gd name="connsiteY0" fmla="*/ 0 h 6865291"/>
              <a:gd name="connsiteX1" fmla="*/ 12195976 w 12213393"/>
              <a:gd name="connsiteY1" fmla="*/ 0 h 6865291"/>
              <a:gd name="connsiteX2" fmla="*/ 12213393 w 12213393"/>
              <a:gd name="connsiteY2" fmla="*/ 4493260 h 6865291"/>
              <a:gd name="connsiteX3" fmla="*/ 10741645 w 12213393"/>
              <a:gd name="connsiteY3" fmla="*/ 5956663 h 6865291"/>
              <a:gd name="connsiteX4" fmla="*/ 9829624 w 12213393"/>
              <a:gd name="connsiteY4" fmla="*/ 6865291 h 6865291"/>
              <a:gd name="connsiteX5" fmla="*/ 9036092 w 12213393"/>
              <a:gd name="connsiteY5" fmla="*/ 6864978 h 6865291"/>
              <a:gd name="connsiteX6" fmla="*/ 8253544 w 12213393"/>
              <a:gd name="connsiteY6" fmla="*/ 6075329 h 6865291"/>
              <a:gd name="connsiteX7" fmla="*/ 7771833 w 12213393"/>
              <a:gd name="connsiteY7" fmla="*/ 5974080 h 6865291"/>
              <a:gd name="connsiteX8" fmla="*/ 0 w 12213393"/>
              <a:gd name="connsiteY8" fmla="*/ 5972203 h 6865291"/>
              <a:gd name="connsiteX9" fmla="*/ 3976 w 12213393"/>
              <a:gd name="connsiteY9" fmla="*/ 0 h 6865291"/>
              <a:gd name="connsiteX0" fmla="*/ 45 w 12238645"/>
              <a:gd name="connsiteY0" fmla="*/ 0 h 6884747"/>
              <a:gd name="connsiteX1" fmla="*/ 12221228 w 12238645"/>
              <a:gd name="connsiteY1" fmla="*/ 19456 h 6884747"/>
              <a:gd name="connsiteX2" fmla="*/ 12238645 w 12238645"/>
              <a:gd name="connsiteY2" fmla="*/ 4512716 h 6884747"/>
              <a:gd name="connsiteX3" fmla="*/ 10766897 w 12238645"/>
              <a:gd name="connsiteY3" fmla="*/ 5976119 h 6884747"/>
              <a:gd name="connsiteX4" fmla="*/ 9854876 w 12238645"/>
              <a:gd name="connsiteY4" fmla="*/ 6884747 h 6884747"/>
              <a:gd name="connsiteX5" fmla="*/ 9061344 w 12238645"/>
              <a:gd name="connsiteY5" fmla="*/ 6884434 h 6884747"/>
              <a:gd name="connsiteX6" fmla="*/ 8278796 w 12238645"/>
              <a:gd name="connsiteY6" fmla="*/ 6094785 h 6884747"/>
              <a:gd name="connsiteX7" fmla="*/ 7797085 w 12238645"/>
              <a:gd name="connsiteY7" fmla="*/ 5993536 h 6884747"/>
              <a:gd name="connsiteX8" fmla="*/ 25252 w 12238645"/>
              <a:gd name="connsiteY8" fmla="*/ 5991659 h 6884747"/>
              <a:gd name="connsiteX9" fmla="*/ 45 w 12238645"/>
              <a:gd name="connsiteY9" fmla="*/ 0 h 6884747"/>
              <a:gd name="connsiteX0" fmla="*/ 45 w 12251345"/>
              <a:gd name="connsiteY0" fmla="*/ 0 h 6884747"/>
              <a:gd name="connsiteX1" fmla="*/ 12250411 w 12251345"/>
              <a:gd name="connsiteY1" fmla="*/ 29184 h 6884747"/>
              <a:gd name="connsiteX2" fmla="*/ 12238645 w 12251345"/>
              <a:gd name="connsiteY2" fmla="*/ 4512716 h 6884747"/>
              <a:gd name="connsiteX3" fmla="*/ 10766897 w 12251345"/>
              <a:gd name="connsiteY3" fmla="*/ 5976119 h 6884747"/>
              <a:gd name="connsiteX4" fmla="*/ 9854876 w 12251345"/>
              <a:gd name="connsiteY4" fmla="*/ 6884747 h 6884747"/>
              <a:gd name="connsiteX5" fmla="*/ 9061344 w 12251345"/>
              <a:gd name="connsiteY5" fmla="*/ 6884434 h 6884747"/>
              <a:gd name="connsiteX6" fmla="*/ 8278796 w 12251345"/>
              <a:gd name="connsiteY6" fmla="*/ 6094785 h 6884747"/>
              <a:gd name="connsiteX7" fmla="*/ 7797085 w 12251345"/>
              <a:gd name="connsiteY7" fmla="*/ 5993536 h 6884747"/>
              <a:gd name="connsiteX8" fmla="*/ 25252 w 12251345"/>
              <a:gd name="connsiteY8" fmla="*/ 5991659 h 6884747"/>
              <a:gd name="connsiteX9" fmla="*/ 45 w 12251345"/>
              <a:gd name="connsiteY9" fmla="*/ 0 h 6884747"/>
              <a:gd name="connsiteX0" fmla="*/ 45 w 12267828"/>
              <a:gd name="connsiteY0" fmla="*/ 0 h 6884747"/>
              <a:gd name="connsiteX1" fmla="*/ 12250411 w 12267828"/>
              <a:gd name="connsiteY1" fmla="*/ 29184 h 6884747"/>
              <a:gd name="connsiteX2" fmla="*/ 12267828 w 12267828"/>
              <a:gd name="connsiteY2" fmla="*/ 4493261 h 6884747"/>
              <a:gd name="connsiteX3" fmla="*/ 10766897 w 12267828"/>
              <a:gd name="connsiteY3" fmla="*/ 5976119 h 6884747"/>
              <a:gd name="connsiteX4" fmla="*/ 9854876 w 12267828"/>
              <a:gd name="connsiteY4" fmla="*/ 6884747 h 6884747"/>
              <a:gd name="connsiteX5" fmla="*/ 9061344 w 12267828"/>
              <a:gd name="connsiteY5" fmla="*/ 6884434 h 6884747"/>
              <a:gd name="connsiteX6" fmla="*/ 8278796 w 12267828"/>
              <a:gd name="connsiteY6" fmla="*/ 6094785 h 6884747"/>
              <a:gd name="connsiteX7" fmla="*/ 7797085 w 12267828"/>
              <a:gd name="connsiteY7" fmla="*/ 5993536 h 6884747"/>
              <a:gd name="connsiteX8" fmla="*/ 25252 w 12267828"/>
              <a:gd name="connsiteY8" fmla="*/ 5991659 h 6884747"/>
              <a:gd name="connsiteX9" fmla="*/ 45 w 12267828"/>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93261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 name="connsiteX0" fmla="*/ 13703 w 12281486"/>
              <a:gd name="connsiteY0" fmla="*/ 0 h 6884747"/>
              <a:gd name="connsiteX1" fmla="*/ 12264069 w 12281486"/>
              <a:gd name="connsiteY1" fmla="*/ 29184 h 6884747"/>
              <a:gd name="connsiteX2" fmla="*/ 12281486 w 12281486"/>
              <a:gd name="connsiteY2" fmla="*/ 4461456 h 6884747"/>
              <a:gd name="connsiteX3" fmla="*/ 10780555 w 12281486"/>
              <a:gd name="connsiteY3" fmla="*/ 5976119 h 6884747"/>
              <a:gd name="connsiteX4" fmla="*/ 9868534 w 12281486"/>
              <a:gd name="connsiteY4" fmla="*/ 6884747 h 6884747"/>
              <a:gd name="connsiteX5" fmla="*/ 9075002 w 12281486"/>
              <a:gd name="connsiteY5" fmla="*/ 6884434 h 6884747"/>
              <a:gd name="connsiteX6" fmla="*/ 8292454 w 12281486"/>
              <a:gd name="connsiteY6" fmla="*/ 6094785 h 6884747"/>
              <a:gd name="connsiteX7" fmla="*/ 7810743 w 12281486"/>
              <a:gd name="connsiteY7" fmla="*/ 5993536 h 6884747"/>
              <a:gd name="connsiteX8" fmla="*/ 0 w 12281486"/>
              <a:gd name="connsiteY8" fmla="*/ 5991659 h 6884747"/>
              <a:gd name="connsiteX9" fmla="*/ 13703 w 12281486"/>
              <a:gd name="connsiteY9" fmla="*/ 0 h 688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81486" h="6884747">
                <a:moveTo>
                  <a:pt x="13703" y="0"/>
                </a:moveTo>
                <a:lnTo>
                  <a:pt x="12264069" y="29184"/>
                </a:lnTo>
                <a:cubicBezTo>
                  <a:pt x="12269875" y="1526937"/>
                  <a:pt x="12275680" y="2963703"/>
                  <a:pt x="12281486" y="4461456"/>
                </a:cubicBezTo>
                <a:lnTo>
                  <a:pt x="10780555" y="5976119"/>
                </a:lnTo>
                <a:lnTo>
                  <a:pt x="9868534" y="6884747"/>
                </a:lnTo>
                <a:lnTo>
                  <a:pt x="9075002" y="6884434"/>
                </a:lnTo>
                <a:lnTo>
                  <a:pt x="8292454" y="6094785"/>
                </a:lnTo>
                <a:cubicBezTo>
                  <a:pt x="8143752" y="5971537"/>
                  <a:pt x="8284681" y="5996723"/>
                  <a:pt x="7810743" y="5993536"/>
                </a:cubicBezTo>
                <a:lnTo>
                  <a:pt x="0" y="5991659"/>
                </a:lnTo>
                <a:cubicBezTo>
                  <a:pt x="1325" y="4000925"/>
                  <a:pt x="12378" y="1990734"/>
                  <a:pt x="13703" y="0"/>
                </a:cubicBezTo>
                <a:close/>
              </a:path>
            </a:pathLst>
          </a:custGeom>
        </p:spPr>
        <p:txBody>
          <a:bodyPr/>
          <a:lstStyle/>
          <a:p>
            <a:r>
              <a:rPr lang="sv-SE"/>
              <a:t>Klicka på ikonen för att lägga till en bild</a:t>
            </a:r>
          </a:p>
        </p:txBody>
      </p:sp>
      <p:sp>
        <p:nvSpPr>
          <p:cNvPr id="9" name="Platshållare för text 8">
            <a:extLst>
              <a:ext uri="{FF2B5EF4-FFF2-40B4-BE49-F238E27FC236}">
                <a16:creationId xmlns:a16="http://schemas.microsoft.com/office/drawing/2014/main" id="{B78A799A-7E69-49A8-99D6-ECB19CD7437A}"/>
              </a:ext>
            </a:extLst>
          </p:cNvPr>
          <p:cNvSpPr>
            <a:spLocks noGrp="1"/>
          </p:cNvSpPr>
          <p:nvPr>
            <p:ph type="body" sz="quarter" idx="11" hasCustomPrompt="1"/>
          </p:nvPr>
        </p:nvSpPr>
        <p:spPr>
          <a:xfrm>
            <a:off x="369380" y="6216042"/>
            <a:ext cx="7442200" cy="496043"/>
          </a:xfrm>
          <a:prstGeom prst="rect">
            <a:avLst/>
          </a:prstGeom>
        </p:spPr>
        <p:txBody>
          <a:bodyPr/>
          <a:lstStyle>
            <a:lvl1pPr marL="0" indent="0">
              <a:buNone/>
              <a:defRPr b="1">
                <a:solidFill>
                  <a:schemeClr val="bg1"/>
                </a:solidFill>
              </a:defRPr>
            </a:lvl1pPr>
          </a:lstStyle>
          <a:p>
            <a:pPr lvl="0"/>
            <a:r>
              <a:rPr lang="sv-SE" b="1" dirty="0"/>
              <a:t>Rubrik på en rad</a:t>
            </a:r>
            <a:endParaRPr lang="sv-SE" dirty="0"/>
          </a:p>
        </p:txBody>
      </p:sp>
    </p:spTree>
    <p:extLst>
      <p:ext uri="{BB962C8B-B14F-4D97-AF65-F5344CB8AC3E}">
        <p14:creationId xmlns:p14="http://schemas.microsoft.com/office/powerpoint/2010/main" val="12005404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6.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png"/><Relationship Id="rId5" Type="http://schemas.openxmlformats.org/officeDocument/2006/relationships/image" Target="../media/image8.pn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8.xml"/><Relationship Id="rId7" Type="http://schemas.openxmlformats.org/officeDocument/2006/relationships/theme" Target="../theme/theme6.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image" Target="../media/image6.png"/><Relationship Id="rId5" Type="http://schemas.openxmlformats.org/officeDocument/2006/relationships/image" Target="../media/image9.png"/><Relationship Id="rId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5" Type="http://schemas.openxmlformats.org/officeDocument/2006/relationships/image" Target="../media/image6.png"/><Relationship Id="rId4"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22B9F750-F238-4928-B43F-CED9CDF5A2A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857"/>
            <a:ext cx="12192000" cy="6856285"/>
          </a:xfrm>
          <a:prstGeom prst="rect">
            <a:avLst/>
          </a:prstGeom>
        </p:spPr>
      </p:pic>
      <p:pic>
        <p:nvPicPr>
          <p:cNvPr id="9" name="Bildobjekt 8">
            <a:extLst>
              <a:ext uri="{FF2B5EF4-FFF2-40B4-BE49-F238E27FC236}">
                <a16:creationId xmlns:a16="http://schemas.microsoft.com/office/drawing/2014/main" id="{85CB3132-A9DB-4126-816E-355F468BBF2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135184" y="5429848"/>
            <a:ext cx="1056816" cy="1427295"/>
          </a:xfrm>
          <a:prstGeom prst="rect">
            <a:avLst/>
          </a:prstGeom>
        </p:spPr>
      </p:pic>
      <p:sp>
        <p:nvSpPr>
          <p:cNvPr id="4" name="textruta 3">
            <a:extLst>
              <a:ext uri="{FF2B5EF4-FFF2-40B4-BE49-F238E27FC236}">
                <a16:creationId xmlns:a16="http://schemas.microsoft.com/office/drawing/2014/main" id="{44F5937A-2CE9-13BA-1492-0ED945055EFA}"/>
              </a:ext>
            </a:extLst>
          </p:cNvPr>
          <p:cNvSpPr txBox="1"/>
          <p:nvPr userDrawn="1">
            <p:extLst>
              <p:ext uri="{1162E1C5-73C7-4A58-AE30-91384D911F3F}">
                <p184:classification xmlns:p184="http://schemas.microsoft.com/office/powerpoint/2018/4/main" val="ftr"/>
              </p:ext>
            </p:extLst>
          </p:nvPr>
        </p:nvSpPr>
        <p:spPr>
          <a:xfrm>
            <a:off x="63500" y="6672580"/>
            <a:ext cx="1236663" cy="121920"/>
          </a:xfrm>
          <a:prstGeom prst="rect">
            <a:avLst/>
          </a:prstGeom>
        </p:spPr>
        <p:txBody>
          <a:bodyPr horzOverflow="overflow" lIns="0" tIns="0" rIns="0" bIns="0">
            <a:spAutoFit/>
          </a:bodyPr>
          <a:lstStyle/>
          <a:p>
            <a:pPr algn="l"/>
            <a:r>
              <a:rPr lang="sv-SE" sz="800">
                <a:solidFill>
                  <a:srgbClr val="000000"/>
                </a:solidFill>
                <a:latin typeface="Calibri" panose="020F0502020204030204" pitchFamily="34" charset="0"/>
                <a:cs typeface="Calibri" panose="020F0502020204030204" pitchFamily="34" charset="0"/>
              </a:rPr>
              <a:t>Informationsklassning: Intern</a:t>
            </a:r>
          </a:p>
        </p:txBody>
      </p:sp>
    </p:spTree>
    <p:extLst>
      <p:ext uri="{BB962C8B-B14F-4D97-AF65-F5344CB8AC3E}">
        <p14:creationId xmlns:p14="http://schemas.microsoft.com/office/powerpoint/2010/main" val="1953004100"/>
      </p:ext>
    </p:extLst>
  </p:cSld>
  <p:clrMap bg1="lt1" tx1="dk1" bg2="lt2" tx2="dk2" accent1="accent1" accent2="accent2" accent3="accent3" accent4="accent4" accent5="accent5" accent6="accent6" hlink="hlink" folHlink="folHlink"/>
  <p:sldLayoutIdLst>
    <p:sldLayoutId id="2147483693" r:id="rId1"/>
    <p:sldLayoutId id="2147483688" r:id="rId2"/>
    <p:sldLayoutId id="2147483683" r:id="rId3"/>
  </p:sldLayoutIdLst>
  <p:txStyles>
    <p:titleStyle>
      <a:lvl1pPr algn="l" defTabSz="914400" rtl="0" eaLnBrk="1" latinLnBrk="0" hangingPunct="1">
        <a:lnSpc>
          <a:spcPct val="90000"/>
        </a:lnSpc>
        <a:spcBef>
          <a:spcPts val="100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3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30000"/>
        </a:lnSpc>
        <a:spcBef>
          <a:spcPts val="1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30000"/>
        </a:lnSpc>
        <a:spcBef>
          <a:spcPts val="1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30000"/>
        </a:lnSpc>
        <a:spcBef>
          <a:spcPts val="1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30000"/>
        </a:lnSpc>
        <a:spcBef>
          <a:spcPts val="1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7" name="Frihandsfigur: Form 6">
            <a:extLst>
              <a:ext uri="{FF2B5EF4-FFF2-40B4-BE49-F238E27FC236}">
                <a16:creationId xmlns:a16="http://schemas.microsoft.com/office/drawing/2014/main" id="{B508F4A5-A088-4EC7-8AE6-178C90F9CD0A}"/>
              </a:ext>
            </a:extLst>
          </p:cNvPr>
          <p:cNvSpPr/>
          <p:nvPr/>
        </p:nvSpPr>
        <p:spPr>
          <a:xfrm>
            <a:off x="9842269" y="4497185"/>
            <a:ext cx="2352502" cy="2352502"/>
          </a:xfrm>
          <a:custGeom>
            <a:avLst/>
            <a:gdLst>
              <a:gd name="connsiteX0" fmla="*/ 2352502 w 2352502"/>
              <a:gd name="connsiteY0" fmla="*/ 0 h 2352502"/>
              <a:gd name="connsiteX1" fmla="*/ 0 w 2352502"/>
              <a:gd name="connsiteY1" fmla="*/ 2352502 h 2352502"/>
              <a:gd name="connsiteX2" fmla="*/ 2352502 w 2352502"/>
              <a:gd name="connsiteY2" fmla="*/ 2352502 h 2352502"/>
              <a:gd name="connsiteX3" fmla="*/ 2352502 w 2352502"/>
              <a:gd name="connsiteY3" fmla="*/ 0 h 2352502"/>
            </a:gdLst>
            <a:ahLst/>
            <a:cxnLst>
              <a:cxn ang="0">
                <a:pos x="connsiteX0" y="connsiteY0"/>
              </a:cxn>
              <a:cxn ang="0">
                <a:pos x="connsiteX1" y="connsiteY1"/>
              </a:cxn>
              <a:cxn ang="0">
                <a:pos x="connsiteX2" y="connsiteY2"/>
              </a:cxn>
              <a:cxn ang="0">
                <a:pos x="connsiteX3" y="connsiteY3"/>
              </a:cxn>
            </a:cxnLst>
            <a:rect l="l" t="t" r="r" b="b"/>
            <a:pathLst>
              <a:path w="2352502" h="2352502">
                <a:moveTo>
                  <a:pt x="2352502" y="0"/>
                </a:moveTo>
                <a:lnTo>
                  <a:pt x="0" y="2352502"/>
                </a:lnTo>
                <a:lnTo>
                  <a:pt x="2352502" y="2352502"/>
                </a:lnTo>
                <a:lnTo>
                  <a:pt x="2352502"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a:extLst>
              <a:ext uri="{FF2B5EF4-FFF2-40B4-BE49-F238E27FC236}">
                <a16:creationId xmlns:a16="http://schemas.microsoft.com/office/drawing/2014/main" id="{52B75087-25EF-46B3-98E9-55520D9E3552}"/>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5184" y="5429848"/>
            <a:ext cx="1056816" cy="1427295"/>
          </a:xfrm>
          <a:prstGeom prst="rect">
            <a:avLst/>
          </a:prstGeom>
        </p:spPr>
      </p:pic>
      <p:sp>
        <p:nvSpPr>
          <p:cNvPr id="4" name="textruta 3">
            <a:extLst>
              <a:ext uri="{FF2B5EF4-FFF2-40B4-BE49-F238E27FC236}">
                <a16:creationId xmlns:a16="http://schemas.microsoft.com/office/drawing/2014/main" id="{A411D841-A5C4-9412-119E-52A115A76905}"/>
              </a:ext>
            </a:extLst>
          </p:cNvPr>
          <p:cNvSpPr txBox="1"/>
          <p:nvPr userDrawn="1">
            <p:extLst>
              <p:ext uri="{1162E1C5-73C7-4A58-AE30-91384D911F3F}">
                <p184:classification xmlns:p184="http://schemas.microsoft.com/office/powerpoint/2018/4/main" val="ftr"/>
              </p:ext>
            </p:extLst>
          </p:nvPr>
        </p:nvSpPr>
        <p:spPr>
          <a:xfrm>
            <a:off x="63500" y="6672580"/>
            <a:ext cx="1236663" cy="121920"/>
          </a:xfrm>
          <a:prstGeom prst="rect">
            <a:avLst/>
          </a:prstGeom>
        </p:spPr>
        <p:txBody>
          <a:bodyPr horzOverflow="overflow" lIns="0" tIns="0" rIns="0" bIns="0">
            <a:spAutoFit/>
          </a:bodyPr>
          <a:lstStyle/>
          <a:p>
            <a:pPr algn="l"/>
            <a:r>
              <a:rPr lang="sv-SE" sz="800">
                <a:solidFill>
                  <a:srgbClr val="000000"/>
                </a:solidFill>
                <a:latin typeface="Calibri" panose="020F0502020204030204" pitchFamily="34" charset="0"/>
                <a:cs typeface="Calibri" panose="020F0502020204030204" pitchFamily="34" charset="0"/>
              </a:rPr>
              <a:t>Informationsklassning: Intern</a:t>
            </a:r>
          </a:p>
        </p:txBody>
      </p:sp>
    </p:spTree>
    <p:extLst>
      <p:ext uri="{BB962C8B-B14F-4D97-AF65-F5344CB8AC3E}">
        <p14:creationId xmlns:p14="http://schemas.microsoft.com/office/powerpoint/2010/main" val="28808260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95" r:id="rId3"/>
  </p:sldLayoutIdLst>
  <p:txStyles>
    <p:titleStyle>
      <a:lvl1pPr algn="l" defTabSz="914400" rtl="0" eaLnBrk="1" latinLnBrk="0" hangingPunct="1">
        <a:lnSpc>
          <a:spcPct val="90000"/>
        </a:lnSpc>
        <a:spcBef>
          <a:spcPts val="100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3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30000"/>
        </a:lnSpc>
        <a:spcBef>
          <a:spcPts val="1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30000"/>
        </a:lnSpc>
        <a:spcBef>
          <a:spcPts val="1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30000"/>
        </a:lnSpc>
        <a:spcBef>
          <a:spcPts val="1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30000"/>
        </a:lnSpc>
        <a:spcBef>
          <a:spcPts val="1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22B9F750-F238-4928-B43F-CED9CDF5A2A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857"/>
            <a:ext cx="12192000" cy="6856285"/>
          </a:xfrm>
          <a:prstGeom prst="rect">
            <a:avLst/>
          </a:prstGeom>
        </p:spPr>
      </p:pic>
      <p:pic>
        <p:nvPicPr>
          <p:cNvPr id="9" name="Bildobjekt 8">
            <a:extLst>
              <a:ext uri="{FF2B5EF4-FFF2-40B4-BE49-F238E27FC236}">
                <a16:creationId xmlns:a16="http://schemas.microsoft.com/office/drawing/2014/main" id="{85CB3132-A9DB-4126-816E-355F468BBF2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135184" y="5429848"/>
            <a:ext cx="1056815" cy="1427295"/>
          </a:xfrm>
          <a:prstGeom prst="rect">
            <a:avLst/>
          </a:prstGeom>
        </p:spPr>
      </p:pic>
      <p:sp>
        <p:nvSpPr>
          <p:cNvPr id="4" name="textruta 3">
            <a:extLst>
              <a:ext uri="{FF2B5EF4-FFF2-40B4-BE49-F238E27FC236}">
                <a16:creationId xmlns:a16="http://schemas.microsoft.com/office/drawing/2014/main" id="{44184BF9-1AB8-7901-F127-E20B44259461}"/>
              </a:ext>
            </a:extLst>
          </p:cNvPr>
          <p:cNvSpPr txBox="1"/>
          <p:nvPr userDrawn="1">
            <p:extLst>
              <p:ext uri="{1162E1C5-73C7-4A58-AE30-91384D911F3F}">
                <p184:classification xmlns:p184="http://schemas.microsoft.com/office/powerpoint/2018/4/main" val="ftr"/>
              </p:ext>
            </p:extLst>
          </p:nvPr>
        </p:nvSpPr>
        <p:spPr>
          <a:xfrm>
            <a:off x="63500" y="6672580"/>
            <a:ext cx="1236663" cy="121920"/>
          </a:xfrm>
          <a:prstGeom prst="rect">
            <a:avLst/>
          </a:prstGeom>
        </p:spPr>
        <p:txBody>
          <a:bodyPr horzOverflow="overflow" lIns="0" tIns="0" rIns="0" bIns="0">
            <a:spAutoFit/>
          </a:bodyPr>
          <a:lstStyle/>
          <a:p>
            <a:pPr algn="l"/>
            <a:r>
              <a:rPr lang="sv-SE" sz="800">
                <a:solidFill>
                  <a:srgbClr val="000000"/>
                </a:solidFill>
                <a:latin typeface="Calibri" panose="020F0502020204030204" pitchFamily="34" charset="0"/>
                <a:cs typeface="Calibri" panose="020F0502020204030204" pitchFamily="34" charset="0"/>
              </a:rPr>
              <a:t>Informationsklassning: Intern</a:t>
            </a:r>
          </a:p>
        </p:txBody>
      </p:sp>
    </p:spTree>
    <p:extLst>
      <p:ext uri="{BB962C8B-B14F-4D97-AF65-F5344CB8AC3E}">
        <p14:creationId xmlns:p14="http://schemas.microsoft.com/office/powerpoint/2010/main" val="2517640750"/>
      </p:ext>
    </p:extLst>
  </p:cSld>
  <p:clrMap bg1="lt1" tx1="dk1" bg2="lt2" tx2="dk2" accent1="accent1" accent2="accent2" accent3="accent3" accent4="accent4" accent5="accent5" accent6="accent6" hlink="hlink" folHlink="folHlink"/>
  <p:sldLayoutIdLst>
    <p:sldLayoutId id="2147483664" r:id="rId1"/>
    <p:sldLayoutId id="2147483689" r:id="rId2"/>
    <p:sldLayoutId id="214748366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7" name="Frihandsfigur: Form 6">
            <a:extLst>
              <a:ext uri="{FF2B5EF4-FFF2-40B4-BE49-F238E27FC236}">
                <a16:creationId xmlns:a16="http://schemas.microsoft.com/office/drawing/2014/main" id="{B508F4A5-A088-4EC7-8AE6-178C90F9CD0A}"/>
              </a:ext>
            </a:extLst>
          </p:cNvPr>
          <p:cNvSpPr/>
          <p:nvPr/>
        </p:nvSpPr>
        <p:spPr>
          <a:xfrm>
            <a:off x="9842269" y="4497185"/>
            <a:ext cx="2352502" cy="2352502"/>
          </a:xfrm>
          <a:custGeom>
            <a:avLst/>
            <a:gdLst>
              <a:gd name="connsiteX0" fmla="*/ 2352502 w 2352502"/>
              <a:gd name="connsiteY0" fmla="*/ 0 h 2352502"/>
              <a:gd name="connsiteX1" fmla="*/ 0 w 2352502"/>
              <a:gd name="connsiteY1" fmla="*/ 2352502 h 2352502"/>
              <a:gd name="connsiteX2" fmla="*/ 2352502 w 2352502"/>
              <a:gd name="connsiteY2" fmla="*/ 2352502 h 2352502"/>
              <a:gd name="connsiteX3" fmla="*/ 2352502 w 2352502"/>
              <a:gd name="connsiteY3" fmla="*/ 0 h 2352502"/>
            </a:gdLst>
            <a:ahLst/>
            <a:cxnLst>
              <a:cxn ang="0">
                <a:pos x="connsiteX0" y="connsiteY0"/>
              </a:cxn>
              <a:cxn ang="0">
                <a:pos x="connsiteX1" y="connsiteY1"/>
              </a:cxn>
              <a:cxn ang="0">
                <a:pos x="connsiteX2" y="connsiteY2"/>
              </a:cxn>
              <a:cxn ang="0">
                <a:pos x="connsiteX3" y="connsiteY3"/>
              </a:cxn>
            </a:cxnLst>
            <a:rect l="l" t="t" r="r" b="b"/>
            <a:pathLst>
              <a:path w="2352502" h="2352502">
                <a:moveTo>
                  <a:pt x="2352502" y="0"/>
                </a:moveTo>
                <a:lnTo>
                  <a:pt x="0" y="2352502"/>
                </a:lnTo>
                <a:lnTo>
                  <a:pt x="2352502" y="2352502"/>
                </a:lnTo>
                <a:lnTo>
                  <a:pt x="2352502" y="0"/>
                </a:lnTo>
                <a:close/>
              </a:path>
            </a:pathLst>
          </a:custGeom>
          <a:solidFill>
            <a:srgbClr val="FACC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3" name="Bildobjekt 2">
            <a:extLst>
              <a:ext uri="{FF2B5EF4-FFF2-40B4-BE49-F238E27FC236}">
                <a16:creationId xmlns:a16="http://schemas.microsoft.com/office/drawing/2014/main" id="{5012F45F-5B5C-45AF-8C1B-B68BE83A7E75}"/>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5184" y="5429848"/>
            <a:ext cx="1056815" cy="1427295"/>
          </a:xfrm>
          <a:prstGeom prst="rect">
            <a:avLst/>
          </a:prstGeom>
        </p:spPr>
      </p:pic>
      <p:sp>
        <p:nvSpPr>
          <p:cNvPr id="4" name="textruta 3">
            <a:extLst>
              <a:ext uri="{FF2B5EF4-FFF2-40B4-BE49-F238E27FC236}">
                <a16:creationId xmlns:a16="http://schemas.microsoft.com/office/drawing/2014/main" id="{86604EF2-2326-638F-7043-D14495677353}"/>
              </a:ext>
            </a:extLst>
          </p:cNvPr>
          <p:cNvSpPr txBox="1"/>
          <p:nvPr userDrawn="1">
            <p:extLst>
              <p:ext uri="{1162E1C5-73C7-4A58-AE30-91384D911F3F}">
                <p184:classification xmlns:p184="http://schemas.microsoft.com/office/powerpoint/2018/4/main" val="ftr"/>
              </p:ext>
            </p:extLst>
          </p:nvPr>
        </p:nvSpPr>
        <p:spPr>
          <a:xfrm>
            <a:off x="63500" y="6672580"/>
            <a:ext cx="1236663" cy="121920"/>
          </a:xfrm>
          <a:prstGeom prst="rect">
            <a:avLst/>
          </a:prstGeom>
        </p:spPr>
        <p:txBody>
          <a:bodyPr horzOverflow="overflow" lIns="0" tIns="0" rIns="0" bIns="0">
            <a:spAutoFit/>
          </a:bodyPr>
          <a:lstStyle/>
          <a:p>
            <a:pPr algn="l"/>
            <a:r>
              <a:rPr lang="sv-SE" sz="800">
                <a:solidFill>
                  <a:srgbClr val="000000"/>
                </a:solidFill>
                <a:latin typeface="Calibri" panose="020F0502020204030204" pitchFamily="34" charset="0"/>
                <a:cs typeface="Calibri" panose="020F0502020204030204" pitchFamily="34" charset="0"/>
              </a:rPr>
              <a:t>Informationsklassning: Intern</a:t>
            </a:r>
          </a:p>
        </p:txBody>
      </p:sp>
    </p:spTree>
    <p:extLst>
      <p:ext uri="{BB962C8B-B14F-4D97-AF65-F5344CB8AC3E}">
        <p14:creationId xmlns:p14="http://schemas.microsoft.com/office/powerpoint/2010/main" val="287531384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22B9F750-F238-4928-B43F-CED9CDF5A2A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857"/>
            <a:ext cx="12192000" cy="6856285"/>
          </a:xfrm>
          <a:prstGeom prst="rect">
            <a:avLst/>
          </a:prstGeom>
        </p:spPr>
      </p:pic>
      <p:pic>
        <p:nvPicPr>
          <p:cNvPr id="9" name="Bildobjekt 8">
            <a:extLst>
              <a:ext uri="{FF2B5EF4-FFF2-40B4-BE49-F238E27FC236}">
                <a16:creationId xmlns:a16="http://schemas.microsoft.com/office/drawing/2014/main" id="{85CB3132-A9DB-4126-816E-355F468BBF2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135184" y="5429848"/>
            <a:ext cx="1056815" cy="1427295"/>
          </a:xfrm>
          <a:prstGeom prst="rect">
            <a:avLst/>
          </a:prstGeom>
        </p:spPr>
      </p:pic>
      <p:sp>
        <p:nvSpPr>
          <p:cNvPr id="4" name="textruta 3">
            <a:extLst>
              <a:ext uri="{FF2B5EF4-FFF2-40B4-BE49-F238E27FC236}">
                <a16:creationId xmlns:a16="http://schemas.microsoft.com/office/drawing/2014/main" id="{ACAEC63F-D6A1-C394-79E7-4D1A1191D108}"/>
              </a:ext>
            </a:extLst>
          </p:cNvPr>
          <p:cNvSpPr txBox="1"/>
          <p:nvPr userDrawn="1">
            <p:extLst>
              <p:ext uri="{1162E1C5-73C7-4A58-AE30-91384D911F3F}">
                <p184:classification xmlns:p184="http://schemas.microsoft.com/office/powerpoint/2018/4/main" val="ftr"/>
              </p:ext>
            </p:extLst>
          </p:nvPr>
        </p:nvSpPr>
        <p:spPr>
          <a:xfrm>
            <a:off x="63500" y="6672580"/>
            <a:ext cx="1236663" cy="121920"/>
          </a:xfrm>
          <a:prstGeom prst="rect">
            <a:avLst/>
          </a:prstGeom>
        </p:spPr>
        <p:txBody>
          <a:bodyPr horzOverflow="overflow" lIns="0" tIns="0" rIns="0" bIns="0">
            <a:spAutoFit/>
          </a:bodyPr>
          <a:lstStyle/>
          <a:p>
            <a:pPr algn="l"/>
            <a:r>
              <a:rPr lang="sv-SE" sz="800">
                <a:solidFill>
                  <a:srgbClr val="000000"/>
                </a:solidFill>
                <a:latin typeface="Calibri" panose="020F0502020204030204" pitchFamily="34" charset="0"/>
                <a:cs typeface="Calibri" panose="020F0502020204030204" pitchFamily="34" charset="0"/>
              </a:rPr>
              <a:t>Informationsklassning: Intern</a:t>
            </a:r>
          </a:p>
        </p:txBody>
      </p:sp>
    </p:spTree>
    <p:extLst>
      <p:ext uri="{BB962C8B-B14F-4D97-AF65-F5344CB8AC3E}">
        <p14:creationId xmlns:p14="http://schemas.microsoft.com/office/powerpoint/2010/main" val="2114041541"/>
      </p:ext>
    </p:extLst>
  </p:cSld>
  <p:clrMap bg1="lt1" tx1="dk1" bg2="lt2" tx2="dk2" accent1="accent1" accent2="accent2" accent3="accent3" accent4="accent4" accent5="accent5" accent6="accent6" hlink="hlink" folHlink="folHlink"/>
  <p:sldLayoutIdLst>
    <p:sldLayoutId id="2147483692" r:id="rId1"/>
    <p:sldLayoutId id="2147483690" r:id="rId2"/>
    <p:sldLayoutId id="2147483670"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7" name="Frihandsfigur: Form 6">
            <a:extLst>
              <a:ext uri="{FF2B5EF4-FFF2-40B4-BE49-F238E27FC236}">
                <a16:creationId xmlns:a16="http://schemas.microsoft.com/office/drawing/2014/main" id="{B508F4A5-A088-4EC7-8AE6-178C90F9CD0A}"/>
              </a:ext>
            </a:extLst>
          </p:cNvPr>
          <p:cNvSpPr/>
          <p:nvPr/>
        </p:nvSpPr>
        <p:spPr>
          <a:xfrm>
            <a:off x="9842269" y="4497185"/>
            <a:ext cx="2352502" cy="2352502"/>
          </a:xfrm>
          <a:custGeom>
            <a:avLst/>
            <a:gdLst>
              <a:gd name="connsiteX0" fmla="*/ 2352502 w 2352502"/>
              <a:gd name="connsiteY0" fmla="*/ 0 h 2352502"/>
              <a:gd name="connsiteX1" fmla="*/ 0 w 2352502"/>
              <a:gd name="connsiteY1" fmla="*/ 2352502 h 2352502"/>
              <a:gd name="connsiteX2" fmla="*/ 2352502 w 2352502"/>
              <a:gd name="connsiteY2" fmla="*/ 2352502 h 2352502"/>
              <a:gd name="connsiteX3" fmla="*/ 2352502 w 2352502"/>
              <a:gd name="connsiteY3" fmla="*/ 0 h 2352502"/>
            </a:gdLst>
            <a:ahLst/>
            <a:cxnLst>
              <a:cxn ang="0">
                <a:pos x="connsiteX0" y="connsiteY0"/>
              </a:cxn>
              <a:cxn ang="0">
                <a:pos x="connsiteX1" y="connsiteY1"/>
              </a:cxn>
              <a:cxn ang="0">
                <a:pos x="connsiteX2" y="connsiteY2"/>
              </a:cxn>
              <a:cxn ang="0">
                <a:pos x="connsiteX3" y="connsiteY3"/>
              </a:cxn>
            </a:cxnLst>
            <a:rect l="l" t="t" r="r" b="b"/>
            <a:pathLst>
              <a:path w="2352502" h="2352502">
                <a:moveTo>
                  <a:pt x="2352502" y="0"/>
                </a:moveTo>
                <a:lnTo>
                  <a:pt x="0" y="2352502"/>
                </a:lnTo>
                <a:lnTo>
                  <a:pt x="2352502" y="2352502"/>
                </a:lnTo>
                <a:lnTo>
                  <a:pt x="2352502" y="0"/>
                </a:lnTo>
                <a:close/>
              </a:path>
            </a:pathLst>
          </a:custGeom>
          <a:solidFill>
            <a:srgbClr val="F9A5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a:extLst>
              <a:ext uri="{FF2B5EF4-FFF2-40B4-BE49-F238E27FC236}">
                <a16:creationId xmlns:a16="http://schemas.microsoft.com/office/drawing/2014/main" id="{E7D93E7A-7821-4D81-B943-D83DF1FA28DF}"/>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11135184" y="5429848"/>
            <a:ext cx="1056815" cy="1427295"/>
          </a:xfrm>
          <a:prstGeom prst="rect">
            <a:avLst/>
          </a:prstGeom>
        </p:spPr>
      </p:pic>
      <p:sp>
        <p:nvSpPr>
          <p:cNvPr id="4" name="textruta 3">
            <a:extLst>
              <a:ext uri="{FF2B5EF4-FFF2-40B4-BE49-F238E27FC236}">
                <a16:creationId xmlns:a16="http://schemas.microsoft.com/office/drawing/2014/main" id="{19069455-DC82-9370-C749-9D797FF70174}"/>
              </a:ext>
            </a:extLst>
          </p:cNvPr>
          <p:cNvSpPr txBox="1"/>
          <p:nvPr userDrawn="1">
            <p:extLst>
              <p:ext uri="{1162E1C5-73C7-4A58-AE30-91384D911F3F}">
                <p184:classification xmlns:p184="http://schemas.microsoft.com/office/powerpoint/2018/4/main" val="ftr"/>
              </p:ext>
            </p:extLst>
          </p:nvPr>
        </p:nvSpPr>
        <p:spPr>
          <a:xfrm>
            <a:off x="63500" y="6672580"/>
            <a:ext cx="1236663" cy="121920"/>
          </a:xfrm>
          <a:prstGeom prst="rect">
            <a:avLst/>
          </a:prstGeom>
        </p:spPr>
        <p:txBody>
          <a:bodyPr horzOverflow="overflow" lIns="0" tIns="0" rIns="0" bIns="0">
            <a:spAutoFit/>
          </a:bodyPr>
          <a:lstStyle/>
          <a:p>
            <a:pPr algn="l"/>
            <a:r>
              <a:rPr lang="sv-SE" sz="800">
                <a:solidFill>
                  <a:srgbClr val="000000"/>
                </a:solidFill>
                <a:latin typeface="Calibri" panose="020F0502020204030204" pitchFamily="34" charset="0"/>
                <a:cs typeface="Calibri" panose="020F0502020204030204" pitchFamily="34" charset="0"/>
              </a:rPr>
              <a:t>Informationsklassning: Intern</a:t>
            </a:r>
          </a:p>
        </p:txBody>
      </p:sp>
    </p:spTree>
    <p:extLst>
      <p:ext uri="{BB962C8B-B14F-4D97-AF65-F5344CB8AC3E}">
        <p14:creationId xmlns:p14="http://schemas.microsoft.com/office/powerpoint/2010/main" val="17421923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96" r:id="rId3"/>
    <p:sldLayoutId id="2147483699" r:id="rId4"/>
    <p:sldLayoutId id="2147483700" r:id="rId5"/>
    <p:sldLayoutId id="2147483701"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22B9F750-F238-4928-B43F-CED9CDF5A2A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857"/>
            <a:ext cx="12192000" cy="6856285"/>
          </a:xfrm>
          <a:prstGeom prst="rect">
            <a:avLst/>
          </a:prstGeom>
        </p:spPr>
      </p:pic>
      <p:pic>
        <p:nvPicPr>
          <p:cNvPr id="9" name="Bildobjekt 8">
            <a:extLst>
              <a:ext uri="{FF2B5EF4-FFF2-40B4-BE49-F238E27FC236}">
                <a16:creationId xmlns:a16="http://schemas.microsoft.com/office/drawing/2014/main" id="{85CB3132-A9DB-4126-816E-355F468BBF2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135184" y="5429848"/>
            <a:ext cx="1056815" cy="1427295"/>
          </a:xfrm>
          <a:prstGeom prst="rect">
            <a:avLst/>
          </a:prstGeom>
        </p:spPr>
      </p:pic>
      <p:sp>
        <p:nvSpPr>
          <p:cNvPr id="4" name="textruta 3">
            <a:extLst>
              <a:ext uri="{FF2B5EF4-FFF2-40B4-BE49-F238E27FC236}">
                <a16:creationId xmlns:a16="http://schemas.microsoft.com/office/drawing/2014/main" id="{85A9EB89-57A0-894E-A6A6-F05264EAE285}"/>
              </a:ext>
            </a:extLst>
          </p:cNvPr>
          <p:cNvSpPr txBox="1"/>
          <p:nvPr userDrawn="1">
            <p:extLst>
              <p:ext uri="{1162E1C5-73C7-4A58-AE30-91384D911F3F}">
                <p184:classification xmlns:p184="http://schemas.microsoft.com/office/powerpoint/2018/4/main" val="ftr"/>
              </p:ext>
            </p:extLst>
          </p:nvPr>
        </p:nvSpPr>
        <p:spPr>
          <a:xfrm>
            <a:off x="63500" y="6672580"/>
            <a:ext cx="1236663" cy="121920"/>
          </a:xfrm>
          <a:prstGeom prst="rect">
            <a:avLst/>
          </a:prstGeom>
        </p:spPr>
        <p:txBody>
          <a:bodyPr horzOverflow="overflow" lIns="0" tIns="0" rIns="0" bIns="0">
            <a:spAutoFit/>
          </a:bodyPr>
          <a:lstStyle/>
          <a:p>
            <a:pPr algn="l"/>
            <a:r>
              <a:rPr lang="sv-SE" sz="800">
                <a:solidFill>
                  <a:srgbClr val="000000"/>
                </a:solidFill>
                <a:latin typeface="Calibri" panose="020F0502020204030204" pitchFamily="34" charset="0"/>
                <a:cs typeface="Calibri" panose="020F0502020204030204" pitchFamily="34" charset="0"/>
              </a:rPr>
              <a:t>Informationsklassning: Intern</a:t>
            </a:r>
          </a:p>
        </p:txBody>
      </p:sp>
    </p:spTree>
    <p:extLst>
      <p:ext uri="{BB962C8B-B14F-4D97-AF65-F5344CB8AC3E}">
        <p14:creationId xmlns:p14="http://schemas.microsoft.com/office/powerpoint/2010/main" val="120844852"/>
      </p:ext>
    </p:extLst>
  </p:cSld>
  <p:clrMap bg1="lt1" tx1="dk1" bg2="lt2" tx2="dk2" accent1="accent1" accent2="accent2" accent3="accent3" accent4="accent4" accent5="accent5" accent6="accent6" hlink="hlink" folHlink="folHlink"/>
  <p:sldLayoutIdLst>
    <p:sldLayoutId id="2147483694" r:id="rId1"/>
    <p:sldLayoutId id="2147483691" r:id="rId2"/>
    <p:sldLayoutId id="2147483677"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7" name="Frihandsfigur: Form 6">
            <a:extLst>
              <a:ext uri="{FF2B5EF4-FFF2-40B4-BE49-F238E27FC236}">
                <a16:creationId xmlns:a16="http://schemas.microsoft.com/office/drawing/2014/main" id="{B508F4A5-A088-4EC7-8AE6-178C90F9CD0A}"/>
              </a:ext>
            </a:extLst>
          </p:cNvPr>
          <p:cNvSpPr/>
          <p:nvPr/>
        </p:nvSpPr>
        <p:spPr>
          <a:xfrm>
            <a:off x="9842269" y="4497185"/>
            <a:ext cx="2352502" cy="2352502"/>
          </a:xfrm>
          <a:custGeom>
            <a:avLst/>
            <a:gdLst>
              <a:gd name="connsiteX0" fmla="*/ 2352502 w 2352502"/>
              <a:gd name="connsiteY0" fmla="*/ 0 h 2352502"/>
              <a:gd name="connsiteX1" fmla="*/ 0 w 2352502"/>
              <a:gd name="connsiteY1" fmla="*/ 2352502 h 2352502"/>
              <a:gd name="connsiteX2" fmla="*/ 2352502 w 2352502"/>
              <a:gd name="connsiteY2" fmla="*/ 2352502 h 2352502"/>
              <a:gd name="connsiteX3" fmla="*/ 2352502 w 2352502"/>
              <a:gd name="connsiteY3" fmla="*/ 0 h 2352502"/>
            </a:gdLst>
            <a:ahLst/>
            <a:cxnLst>
              <a:cxn ang="0">
                <a:pos x="connsiteX0" y="connsiteY0"/>
              </a:cxn>
              <a:cxn ang="0">
                <a:pos x="connsiteX1" y="connsiteY1"/>
              </a:cxn>
              <a:cxn ang="0">
                <a:pos x="connsiteX2" y="connsiteY2"/>
              </a:cxn>
              <a:cxn ang="0">
                <a:pos x="connsiteX3" y="connsiteY3"/>
              </a:cxn>
            </a:cxnLst>
            <a:rect l="l" t="t" r="r" b="b"/>
            <a:pathLst>
              <a:path w="2352502" h="2352502">
                <a:moveTo>
                  <a:pt x="2352502" y="0"/>
                </a:moveTo>
                <a:lnTo>
                  <a:pt x="0" y="2352502"/>
                </a:lnTo>
                <a:lnTo>
                  <a:pt x="2352502" y="2352502"/>
                </a:lnTo>
                <a:lnTo>
                  <a:pt x="2352502" y="0"/>
                </a:lnTo>
                <a:close/>
              </a:path>
            </a:pathLst>
          </a:custGeom>
          <a:solidFill>
            <a:srgbClr val="F4D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a:extLst>
              <a:ext uri="{FF2B5EF4-FFF2-40B4-BE49-F238E27FC236}">
                <a16:creationId xmlns:a16="http://schemas.microsoft.com/office/drawing/2014/main" id="{7ADE2012-DD6C-448C-A432-DB6FEA9ABB8A}"/>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5184" y="5429848"/>
            <a:ext cx="1056815" cy="1427295"/>
          </a:xfrm>
          <a:prstGeom prst="rect">
            <a:avLst/>
          </a:prstGeom>
        </p:spPr>
      </p:pic>
      <p:sp>
        <p:nvSpPr>
          <p:cNvPr id="4" name="textruta 3">
            <a:extLst>
              <a:ext uri="{FF2B5EF4-FFF2-40B4-BE49-F238E27FC236}">
                <a16:creationId xmlns:a16="http://schemas.microsoft.com/office/drawing/2014/main" id="{17D77D5D-A73C-0757-A5F3-28CEB8188753}"/>
              </a:ext>
            </a:extLst>
          </p:cNvPr>
          <p:cNvSpPr txBox="1"/>
          <p:nvPr userDrawn="1">
            <p:extLst>
              <p:ext uri="{1162E1C5-73C7-4A58-AE30-91384D911F3F}">
                <p184:classification xmlns:p184="http://schemas.microsoft.com/office/powerpoint/2018/4/main" val="ftr"/>
              </p:ext>
            </p:extLst>
          </p:nvPr>
        </p:nvSpPr>
        <p:spPr>
          <a:xfrm>
            <a:off x="63500" y="6672580"/>
            <a:ext cx="1236663" cy="121920"/>
          </a:xfrm>
          <a:prstGeom prst="rect">
            <a:avLst/>
          </a:prstGeom>
        </p:spPr>
        <p:txBody>
          <a:bodyPr horzOverflow="overflow" lIns="0" tIns="0" rIns="0" bIns="0">
            <a:spAutoFit/>
          </a:bodyPr>
          <a:lstStyle/>
          <a:p>
            <a:pPr algn="l"/>
            <a:r>
              <a:rPr lang="sv-SE" sz="800">
                <a:solidFill>
                  <a:srgbClr val="000000"/>
                </a:solidFill>
                <a:latin typeface="Calibri" panose="020F0502020204030204" pitchFamily="34" charset="0"/>
                <a:cs typeface="Calibri" panose="020F0502020204030204" pitchFamily="34" charset="0"/>
              </a:rPr>
              <a:t>Informationsklassning: Intern</a:t>
            </a:r>
          </a:p>
        </p:txBody>
      </p:sp>
    </p:spTree>
    <p:extLst>
      <p:ext uri="{BB962C8B-B14F-4D97-AF65-F5344CB8AC3E}">
        <p14:creationId xmlns:p14="http://schemas.microsoft.com/office/powerpoint/2010/main" val="840539958"/>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97"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5C42A84-5E22-BBDA-725F-6FDD3B893DE9}"/>
              </a:ext>
            </a:extLst>
          </p:cNvPr>
          <p:cNvSpPr>
            <a:spLocks noGrp="1"/>
          </p:cNvSpPr>
          <p:nvPr>
            <p:ph type="ctrTitle"/>
          </p:nvPr>
        </p:nvSpPr>
        <p:spPr>
          <a:xfrm>
            <a:off x="977069" y="267784"/>
            <a:ext cx="10252906" cy="2387600"/>
          </a:xfrm>
        </p:spPr>
        <p:txBody>
          <a:bodyPr/>
          <a:lstStyle/>
          <a:p>
            <a:r>
              <a:rPr lang="sv-SE" dirty="0"/>
              <a:t>Instruktion – att använda metoden 5 varför</a:t>
            </a:r>
          </a:p>
        </p:txBody>
      </p:sp>
    </p:spTree>
    <p:extLst>
      <p:ext uri="{BB962C8B-B14F-4D97-AF65-F5344CB8AC3E}">
        <p14:creationId xmlns:p14="http://schemas.microsoft.com/office/powerpoint/2010/main" val="4157973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9DC4D2D5-4372-A7AB-208D-0E4C83D17729}"/>
              </a:ext>
            </a:extLst>
          </p:cNvPr>
          <p:cNvSpPr>
            <a:spLocks noGrp="1"/>
          </p:cNvSpPr>
          <p:nvPr>
            <p:ph type="body" sz="quarter" idx="10"/>
          </p:nvPr>
        </p:nvSpPr>
        <p:spPr/>
        <p:txBody>
          <a:bodyPr/>
          <a:lstStyle/>
          <a:p>
            <a:endParaRPr lang="sv-SE"/>
          </a:p>
        </p:txBody>
      </p:sp>
      <p:sp>
        <p:nvSpPr>
          <p:cNvPr id="3" name="Platshållare för text 2">
            <a:extLst>
              <a:ext uri="{FF2B5EF4-FFF2-40B4-BE49-F238E27FC236}">
                <a16:creationId xmlns:a16="http://schemas.microsoft.com/office/drawing/2014/main" id="{5C55ABD7-D6B8-C962-D413-72AB16FE0AF1}"/>
              </a:ext>
            </a:extLst>
          </p:cNvPr>
          <p:cNvSpPr>
            <a:spLocks noGrp="1"/>
          </p:cNvSpPr>
          <p:nvPr>
            <p:ph type="body" sz="quarter" idx="11"/>
          </p:nvPr>
        </p:nvSpPr>
        <p:spPr/>
        <p:txBody>
          <a:bodyPr/>
          <a:lstStyle/>
          <a:p>
            <a:r>
              <a:rPr lang="sv-SE" dirty="0">
                <a:latin typeface="Växjö Now" panose="00000500000000000000" pitchFamily="2" charset="0"/>
                <a:ea typeface="Times New Roman" panose="02020603050405020304" pitchFamily="18" charset="0"/>
                <a:cs typeface="Times New Roman" panose="02020603050405020304" pitchFamily="18" charset="0"/>
              </a:rPr>
              <a:t>Genomför </a:t>
            </a:r>
          </a:p>
          <a:p>
            <a:endParaRPr lang="sv-SE" dirty="0"/>
          </a:p>
        </p:txBody>
      </p:sp>
      <p:sp>
        <p:nvSpPr>
          <p:cNvPr id="4" name="Platshållare för text 3">
            <a:extLst>
              <a:ext uri="{FF2B5EF4-FFF2-40B4-BE49-F238E27FC236}">
                <a16:creationId xmlns:a16="http://schemas.microsoft.com/office/drawing/2014/main" id="{1ED76C92-DD6B-FB11-DB46-78C3C72F08C9}"/>
              </a:ext>
            </a:extLst>
          </p:cNvPr>
          <p:cNvSpPr>
            <a:spLocks noGrp="1"/>
          </p:cNvSpPr>
          <p:nvPr>
            <p:ph type="body" sz="quarter" idx="12"/>
          </p:nvPr>
        </p:nvSpPr>
        <p:spPr>
          <a:xfrm>
            <a:off x="609022" y="1778000"/>
            <a:ext cx="9956800" cy="4527762"/>
          </a:xfrm>
        </p:spPr>
        <p:txBody>
          <a:bodyPr/>
          <a:lstStyle/>
          <a:p>
            <a:pPr fontAlgn="base">
              <a:lnSpc>
                <a:spcPct val="150000"/>
              </a:lnSpc>
              <a:spcAft>
                <a:spcPts val="1800"/>
              </a:spcAft>
            </a:pPr>
            <a:r>
              <a:rPr lang="sv-SE" sz="2000" dirty="0">
                <a:solidFill>
                  <a:srgbClr val="333333"/>
                </a:solidFill>
                <a:effectLst/>
                <a:ea typeface="Times New Roman" panose="02020603050405020304" pitchFamily="18" charset="0"/>
                <a:cs typeface="Arial" panose="020B0604020202020204" pitchFamily="34" charset="0"/>
              </a:rPr>
              <a:t>Fråga ”varför” problemet uppstår. Brainstorma kring orsaker till problemet. Använd gärna post-it lappar och skriv en orsak per lapp.</a:t>
            </a:r>
          </a:p>
          <a:p>
            <a:pPr fontAlgn="base">
              <a:lnSpc>
                <a:spcPct val="150000"/>
              </a:lnSpc>
              <a:spcAft>
                <a:spcPts val="1800"/>
              </a:spcAft>
            </a:pPr>
            <a:r>
              <a:rPr lang="sv-SE" sz="2000" dirty="0">
                <a:solidFill>
                  <a:srgbClr val="333333"/>
                </a:solidFill>
                <a:effectLst/>
                <a:ea typeface="Times New Roman" panose="02020603050405020304" pitchFamily="18" charset="0"/>
                <a:cs typeface="Arial" panose="020B0604020202020204" pitchFamily="34" charset="0"/>
              </a:rPr>
              <a:t>Upprepa tills ni nått rotorsaken till problemet.  Fråga så länge svaren är relevanta. När svaren inte längre ger någon ytterligare information så backa ett svar, det föregående svaret är ofta rotorsaken!</a:t>
            </a:r>
            <a:r>
              <a:rPr lang="sv-SE" sz="2000" dirty="0">
                <a:ea typeface="Times New Roman" panose="02020603050405020304" pitchFamily="18" charset="0"/>
                <a:cs typeface="Times New Roman" panose="02020603050405020304" pitchFamily="18" charset="0"/>
              </a:rPr>
              <a:t> </a:t>
            </a:r>
          </a:p>
          <a:p>
            <a:endParaRPr lang="sv-SE" dirty="0"/>
          </a:p>
        </p:txBody>
      </p:sp>
    </p:spTree>
    <p:extLst>
      <p:ext uri="{BB962C8B-B14F-4D97-AF65-F5344CB8AC3E}">
        <p14:creationId xmlns:p14="http://schemas.microsoft.com/office/powerpoint/2010/main" val="1552883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EE065F9D-5869-4704-C772-F21844F147F4}"/>
              </a:ext>
            </a:extLst>
          </p:cNvPr>
          <p:cNvSpPr>
            <a:spLocks noGrp="1"/>
          </p:cNvSpPr>
          <p:nvPr>
            <p:ph type="body" sz="quarter" idx="10"/>
          </p:nvPr>
        </p:nvSpPr>
        <p:spPr/>
        <p:txBody>
          <a:bodyPr/>
          <a:lstStyle/>
          <a:p>
            <a:endParaRPr lang="sv-SE" dirty="0"/>
          </a:p>
        </p:txBody>
      </p:sp>
      <p:sp>
        <p:nvSpPr>
          <p:cNvPr id="3" name="Platshållare för text 2">
            <a:extLst>
              <a:ext uri="{FF2B5EF4-FFF2-40B4-BE49-F238E27FC236}">
                <a16:creationId xmlns:a16="http://schemas.microsoft.com/office/drawing/2014/main" id="{3E2E665D-F722-842B-6EA0-9B199E82D9ED}"/>
              </a:ext>
            </a:extLst>
          </p:cNvPr>
          <p:cNvSpPr>
            <a:spLocks noGrp="1"/>
          </p:cNvSpPr>
          <p:nvPr>
            <p:ph type="body" sz="quarter" idx="11"/>
          </p:nvPr>
        </p:nvSpPr>
        <p:spPr/>
        <p:txBody>
          <a:bodyPr/>
          <a:lstStyle/>
          <a:p>
            <a:r>
              <a:rPr lang="sv-SE" dirty="0">
                <a:latin typeface="Växjö Now" panose="00000500000000000000" pitchFamily="2" charset="0"/>
                <a:ea typeface="Times New Roman" panose="02020603050405020304" pitchFamily="18" charset="0"/>
                <a:cs typeface="Arial" panose="020B0604020202020204" pitchFamily="34" charset="0"/>
              </a:rPr>
              <a:t>Undersök flera vägar</a:t>
            </a:r>
            <a:endParaRPr lang="sv-SE" dirty="0"/>
          </a:p>
        </p:txBody>
      </p:sp>
      <p:sp>
        <p:nvSpPr>
          <p:cNvPr id="4" name="Platshållare för text 3">
            <a:extLst>
              <a:ext uri="{FF2B5EF4-FFF2-40B4-BE49-F238E27FC236}">
                <a16:creationId xmlns:a16="http://schemas.microsoft.com/office/drawing/2014/main" id="{2AF3A6B3-3695-499C-3987-2EF4B2E1AB69}"/>
              </a:ext>
            </a:extLst>
          </p:cNvPr>
          <p:cNvSpPr>
            <a:spLocks noGrp="1"/>
          </p:cNvSpPr>
          <p:nvPr>
            <p:ph type="body" sz="quarter" idx="12"/>
          </p:nvPr>
        </p:nvSpPr>
        <p:spPr>
          <a:xfrm>
            <a:off x="609022" y="1693628"/>
            <a:ext cx="9956800" cy="4612133"/>
          </a:xfrm>
        </p:spPr>
        <p:txBody>
          <a:bodyPr/>
          <a:lstStyle/>
          <a:p>
            <a:pPr fontAlgn="base">
              <a:lnSpc>
                <a:spcPct val="150000"/>
              </a:lnSpc>
              <a:spcAft>
                <a:spcPts val="1800"/>
              </a:spcAft>
            </a:pPr>
            <a:r>
              <a:rPr lang="sv-SE" sz="2000" dirty="0">
                <a:solidFill>
                  <a:srgbClr val="333333"/>
                </a:solidFill>
                <a:effectLst/>
                <a:ea typeface="Times New Roman" panose="02020603050405020304" pitchFamily="18" charset="0"/>
                <a:cs typeface="Arial" panose="020B0604020202020204" pitchFamily="34" charset="0"/>
              </a:rPr>
              <a:t>Om ett problem har eller verkar ha flera olika bakomliggande orsaker, vilket ofta är fallet, kan ”5 varför” fortfarande användas. </a:t>
            </a:r>
            <a:endParaRPr lang="sv-SE" sz="2000" dirty="0">
              <a:effectLst/>
              <a:ea typeface="Växjö Now" panose="00000500000000000000" pitchFamily="2" charset="0"/>
              <a:cs typeface="Times New Roman" panose="02020603050405020304" pitchFamily="18" charset="0"/>
            </a:endParaRPr>
          </a:p>
          <a:p>
            <a:pPr fontAlgn="base">
              <a:lnSpc>
                <a:spcPct val="150000"/>
              </a:lnSpc>
              <a:spcAft>
                <a:spcPts val="1800"/>
              </a:spcAft>
            </a:pPr>
            <a:r>
              <a:rPr lang="sv-SE" sz="2000" dirty="0">
                <a:solidFill>
                  <a:srgbClr val="333333"/>
                </a:solidFill>
                <a:effectLst/>
                <a:ea typeface="Times New Roman" panose="02020603050405020304" pitchFamily="18" charset="0"/>
                <a:cs typeface="Arial" panose="020B0604020202020204" pitchFamily="34" charset="0"/>
              </a:rPr>
              <a:t>Då upprepas istället metoden för varje enskilt ”rotorsak” med fem nya varför frågor. </a:t>
            </a:r>
            <a:endParaRPr lang="sv-SE" sz="2000" dirty="0">
              <a:effectLst/>
              <a:ea typeface="Växjö Now" panose="00000500000000000000" pitchFamily="2" charset="0"/>
              <a:cs typeface="Times New Roman" panose="02020603050405020304" pitchFamily="18" charset="0"/>
            </a:endParaRPr>
          </a:p>
          <a:p>
            <a:endParaRPr lang="sv-SE" dirty="0"/>
          </a:p>
        </p:txBody>
      </p:sp>
    </p:spTree>
    <p:extLst>
      <p:ext uri="{BB962C8B-B14F-4D97-AF65-F5344CB8AC3E}">
        <p14:creationId xmlns:p14="http://schemas.microsoft.com/office/powerpoint/2010/main" val="726078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CD4820AF-2F06-EB7B-3435-45BF2A1E375E}"/>
              </a:ext>
            </a:extLst>
          </p:cNvPr>
          <p:cNvSpPr>
            <a:spLocks noGrp="1"/>
          </p:cNvSpPr>
          <p:nvPr>
            <p:ph type="body" sz="quarter" idx="10"/>
          </p:nvPr>
        </p:nvSpPr>
        <p:spPr/>
        <p:txBody>
          <a:bodyPr/>
          <a:lstStyle/>
          <a:p>
            <a:endParaRPr lang="sv-SE" dirty="0"/>
          </a:p>
        </p:txBody>
      </p:sp>
      <p:sp>
        <p:nvSpPr>
          <p:cNvPr id="3" name="Platshållare för text 2">
            <a:extLst>
              <a:ext uri="{FF2B5EF4-FFF2-40B4-BE49-F238E27FC236}">
                <a16:creationId xmlns:a16="http://schemas.microsoft.com/office/drawing/2014/main" id="{B3C65FB6-D0DD-0991-0494-3736B99294BB}"/>
              </a:ext>
            </a:extLst>
          </p:cNvPr>
          <p:cNvSpPr>
            <a:spLocks noGrp="1"/>
          </p:cNvSpPr>
          <p:nvPr>
            <p:ph type="body" sz="quarter" idx="11"/>
          </p:nvPr>
        </p:nvSpPr>
        <p:spPr/>
        <p:txBody>
          <a:bodyPr/>
          <a:lstStyle/>
          <a:p>
            <a:r>
              <a:rPr lang="sv-SE" dirty="0">
                <a:latin typeface="Växjö Now" panose="00000500000000000000" pitchFamily="2" charset="0"/>
                <a:ea typeface="Times New Roman" panose="02020603050405020304" pitchFamily="18" charset="0"/>
                <a:cs typeface="Arial" panose="020B0604020202020204" pitchFamily="34" charset="0"/>
              </a:rPr>
              <a:t>Tips under genomförandet: </a:t>
            </a:r>
            <a:endParaRPr lang="sv-SE" dirty="0">
              <a:latin typeface="Lora" panose="02000503000000020004" pitchFamily="2" charset="0"/>
              <a:ea typeface="Växjö Now" panose="00000500000000000000" pitchFamily="2" charset="0"/>
              <a:cs typeface="Times New Roman" panose="02020603050405020304" pitchFamily="18" charset="0"/>
            </a:endParaRPr>
          </a:p>
          <a:p>
            <a:endParaRPr lang="sv-SE" dirty="0"/>
          </a:p>
        </p:txBody>
      </p:sp>
      <p:sp>
        <p:nvSpPr>
          <p:cNvPr id="4" name="Platshållare för text 3">
            <a:extLst>
              <a:ext uri="{FF2B5EF4-FFF2-40B4-BE49-F238E27FC236}">
                <a16:creationId xmlns:a16="http://schemas.microsoft.com/office/drawing/2014/main" id="{274782A6-D715-C25A-350A-3C91DEB44469}"/>
              </a:ext>
            </a:extLst>
          </p:cNvPr>
          <p:cNvSpPr>
            <a:spLocks noGrp="1"/>
          </p:cNvSpPr>
          <p:nvPr>
            <p:ph type="body" sz="quarter" idx="12"/>
          </p:nvPr>
        </p:nvSpPr>
        <p:spPr>
          <a:xfrm>
            <a:off x="609022" y="1747520"/>
            <a:ext cx="9956800" cy="4764598"/>
          </a:xfrm>
        </p:spPr>
        <p:txBody>
          <a:bodyPr/>
          <a:lstStyle/>
          <a:p>
            <a:pPr fontAlgn="base">
              <a:lnSpc>
                <a:spcPct val="100000"/>
              </a:lnSpc>
              <a:spcAft>
                <a:spcPts val="1800"/>
              </a:spcAft>
            </a:pPr>
            <a:r>
              <a:rPr lang="sv-SE" sz="2000" dirty="0">
                <a:solidFill>
                  <a:srgbClr val="333333"/>
                </a:solidFill>
                <a:effectLst/>
                <a:ea typeface="Times New Roman" panose="02020603050405020304" pitchFamily="18" charset="0"/>
                <a:cs typeface="Arial" panose="020B0604020202020204" pitchFamily="34" charset="0"/>
              </a:rPr>
              <a:t>Gör svaren på frågorna så konkreta som möjligt.</a:t>
            </a:r>
          </a:p>
          <a:p>
            <a:pPr fontAlgn="base">
              <a:lnSpc>
                <a:spcPct val="100000"/>
              </a:lnSpc>
              <a:spcAft>
                <a:spcPts val="1800"/>
              </a:spcAft>
            </a:pPr>
            <a:r>
              <a:rPr lang="sv-SE" sz="2000" dirty="0">
                <a:solidFill>
                  <a:srgbClr val="333333"/>
                </a:solidFill>
                <a:effectLst/>
                <a:ea typeface="Times New Roman" panose="02020603050405020304" pitchFamily="18" charset="0"/>
                <a:cs typeface="Arial" panose="020B0604020202020204" pitchFamily="34" charset="0"/>
              </a:rPr>
              <a:t>Undersök de möjliga orsakerna steg för steg och undvik att dra slutsatser för hastigt. Svaren ska vara relevanta för problemet och inte vara generella (som "för lite resurser").</a:t>
            </a:r>
            <a:endParaRPr lang="sv-SE" sz="2000" dirty="0">
              <a:effectLst/>
              <a:ea typeface="Växjö Now" panose="00000500000000000000" pitchFamily="2" charset="0"/>
              <a:cs typeface="Times New Roman" panose="02020603050405020304" pitchFamily="18" charset="0"/>
            </a:endParaRPr>
          </a:p>
          <a:p>
            <a:pPr marL="342900" lvl="0" indent="-342900" fontAlgn="base">
              <a:lnSpc>
                <a:spcPct val="100000"/>
              </a:lnSpc>
              <a:spcAft>
                <a:spcPts val="1800"/>
              </a:spcAft>
              <a:buFont typeface="Symbol" panose="05050102010706020507" pitchFamily="18" charset="2"/>
              <a:buChar char=""/>
            </a:pPr>
            <a:r>
              <a:rPr lang="sv-SE" sz="2000" dirty="0">
                <a:solidFill>
                  <a:srgbClr val="333333"/>
                </a:solidFill>
                <a:effectLst/>
                <a:ea typeface="Times New Roman" panose="02020603050405020304" pitchFamily="18" charset="0"/>
                <a:cs typeface="Arial" panose="020B0604020202020204" pitchFamily="34" charset="0"/>
              </a:rPr>
              <a:t>Alla slutsatser och uttalanden bör komma ifrån fakta och kunskap.</a:t>
            </a:r>
            <a:endParaRPr lang="sv-SE" sz="2000" dirty="0">
              <a:effectLst/>
              <a:ea typeface="Växjö Now" panose="00000500000000000000" pitchFamily="2" charset="0"/>
              <a:cs typeface="Times New Roman" panose="02020603050405020304" pitchFamily="18" charset="0"/>
            </a:endParaRPr>
          </a:p>
          <a:p>
            <a:pPr marL="342900" lvl="0" indent="-342900" fontAlgn="base">
              <a:lnSpc>
                <a:spcPct val="100000"/>
              </a:lnSpc>
              <a:spcAft>
                <a:spcPts val="1800"/>
              </a:spcAft>
              <a:buFont typeface="Symbol" panose="05050102010706020507" pitchFamily="18" charset="2"/>
              <a:buChar char=""/>
            </a:pPr>
            <a:r>
              <a:rPr lang="sv-SE" sz="2000" dirty="0">
                <a:solidFill>
                  <a:srgbClr val="333333"/>
                </a:solidFill>
                <a:effectLst/>
                <a:ea typeface="Times New Roman" panose="02020603050405020304" pitchFamily="18" charset="0"/>
                <a:cs typeface="Arial" panose="020B0604020202020204" pitchFamily="34" charset="0"/>
              </a:rPr>
              <a:t>Fokusera på processer istället för på människor, och undvik att skuldbelägga.</a:t>
            </a:r>
            <a:endParaRPr lang="sv-SE" sz="2000" dirty="0">
              <a:effectLst/>
              <a:ea typeface="Växjö Now" panose="00000500000000000000" pitchFamily="2" charset="0"/>
              <a:cs typeface="Times New Roman" panose="02020603050405020304" pitchFamily="18" charset="0"/>
            </a:endParaRPr>
          </a:p>
          <a:p>
            <a:r>
              <a:rPr lang="sv-SE" sz="2000" dirty="0">
                <a:solidFill>
                  <a:srgbClr val="333333"/>
                </a:solidFill>
                <a:ea typeface="Times New Roman" panose="02020603050405020304" pitchFamily="18" charset="0"/>
                <a:cs typeface="Arial" panose="020B0604020202020204" pitchFamily="34" charset="0"/>
              </a:rPr>
              <a:t>Var flexibel och stanna upp där det känns som mest lämpligt. </a:t>
            </a:r>
            <a:endParaRPr lang="sv-SE" sz="2000" dirty="0">
              <a:ea typeface="Växjö Now" panose="00000500000000000000" pitchFamily="2" charset="0"/>
              <a:cs typeface="Times New Roman" panose="02020603050405020304" pitchFamily="18" charset="0"/>
            </a:endParaRPr>
          </a:p>
          <a:p>
            <a:endParaRPr lang="sv-SE" dirty="0"/>
          </a:p>
        </p:txBody>
      </p:sp>
    </p:spTree>
    <p:extLst>
      <p:ext uri="{BB962C8B-B14F-4D97-AF65-F5344CB8AC3E}">
        <p14:creationId xmlns:p14="http://schemas.microsoft.com/office/powerpoint/2010/main" val="1424124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2BB086B3-DFC0-C6B6-2FD5-D9A221B082B5}"/>
              </a:ext>
            </a:extLst>
          </p:cNvPr>
          <p:cNvSpPr>
            <a:spLocks noGrp="1"/>
          </p:cNvSpPr>
          <p:nvPr>
            <p:ph type="body" sz="quarter" idx="10"/>
          </p:nvPr>
        </p:nvSpPr>
        <p:spPr/>
        <p:txBody>
          <a:bodyPr/>
          <a:lstStyle/>
          <a:p>
            <a:endParaRPr lang="sv-SE" dirty="0"/>
          </a:p>
        </p:txBody>
      </p:sp>
      <p:sp>
        <p:nvSpPr>
          <p:cNvPr id="3" name="Platshållare för text 2">
            <a:extLst>
              <a:ext uri="{FF2B5EF4-FFF2-40B4-BE49-F238E27FC236}">
                <a16:creationId xmlns:a16="http://schemas.microsoft.com/office/drawing/2014/main" id="{924A59C7-2EA1-882B-BB55-6A092CA4ACA2}"/>
              </a:ext>
            </a:extLst>
          </p:cNvPr>
          <p:cNvSpPr>
            <a:spLocks noGrp="1"/>
          </p:cNvSpPr>
          <p:nvPr>
            <p:ph type="body" sz="quarter" idx="11"/>
          </p:nvPr>
        </p:nvSpPr>
        <p:spPr/>
        <p:txBody>
          <a:bodyPr/>
          <a:lstStyle/>
          <a:p>
            <a:r>
              <a:rPr lang="sv-SE" dirty="0">
                <a:latin typeface="Växjö Now" panose="00000500000000000000" pitchFamily="2" charset="0"/>
                <a:ea typeface="Times New Roman" panose="02020603050405020304" pitchFamily="18" charset="0"/>
                <a:cs typeface="Arial" panose="020B0604020202020204" pitchFamily="34" charset="0"/>
              </a:rPr>
              <a:t>Ta hand om resultatet </a:t>
            </a:r>
            <a:endParaRPr lang="sv-SE" dirty="0">
              <a:latin typeface="Lora" panose="02000503000000020004" pitchFamily="2" charset="0"/>
              <a:ea typeface="Växjö Now" panose="00000500000000000000" pitchFamily="2" charset="0"/>
              <a:cs typeface="Times New Roman" panose="02020603050405020304" pitchFamily="18" charset="0"/>
            </a:endParaRPr>
          </a:p>
          <a:p>
            <a:endParaRPr lang="sv-SE" dirty="0"/>
          </a:p>
        </p:txBody>
      </p:sp>
      <p:sp>
        <p:nvSpPr>
          <p:cNvPr id="4" name="Platshållare för text 3">
            <a:extLst>
              <a:ext uri="{FF2B5EF4-FFF2-40B4-BE49-F238E27FC236}">
                <a16:creationId xmlns:a16="http://schemas.microsoft.com/office/drawing/2014/main" id="{BE4EC237-817A-2D92-E681-F8F3C00E82C2}"/>
              </a:ext>
            </a:extLst>
          </p:cNvPr>
          <p:cNvSpPr>
            <a:spLocks noGrp="1"/>
          </p:cNvSpPr>
          <p:nvPr>
            <p:ph type="body" sz="quarter" idx="12"/>
          </p:nvPr>
        </p:nvSpPr>
        <p:spPr>
          <a:xfrm>
            <a:off x="609022" y="1747520"/>
            <a:ext cx="9956800" cy="4558242"/>
          </a:xfrm>
        </p:spPr>
        <p:txBody>
          <a:bodyPr/>
          <a:lstStyle/>
          <a:p>
            <a:pPr fontAlgn="base">
              <a:lnSpc>
                <a:spcPct val="150000"/>
              </a:lnSpc>
              <a:spcAft>
                <a:spcPts val="1800"/>
              </a:spcAft>
            </a:pPr>
            <a:r>
              <a:rPr lang="sv-SE" sz="2000" dirty="0">
                <a:solidFill>
                  <a:srgbClr val="333333"/>
                </a:solidFill>
                <a:effectLst/>
                <a:ea typeface="Times New Roman" panose="02020603050405020304" pitchFamily="18" charset="0"/>
                <a:cs typeface="Arial" panose="020B0604020202020204" pitchFamily="34" charset="0"/>
              </a:rPr>
              <a:t>Sammanställ analysen och återkoppla till deltagarna. </a:t>
            </a:r>
            <a:endParaRPr lang="sv-SE" sz="2000" dirty="0">
              <a:effectLst/>
              <a:ea typeface="Växjö Now" panose="00000500000000000000" pitchFamily="2" charset="0"/>
              <a:cs typeface="Times New Roman" panose="02020603050405020304" pitchFamily="18" charset="0"/>
            </a:endParaRPr>
          </a:p>
          <a:p>
            <a:endParaRPr lang="sv-SE" dirty="0"/>
          </a:p>
        </p:txBody>
      </p:sp>
    </p:spTree>
    <p:extLst>
      <p:ext uri="{BB962C8B-B14F-4D97-AF65-F5344CB8AC3E}">
        <p14:creationId xmlns:p14="http://schemas.microsoft.com/office/powerpoint/2010/main" val="3031609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3B02D291-019A-79AD-FCF4-C318F9E91DF1}"/>
              </a:ext>
            </a:extLst>
          </p:cNvPr>
          <p:cNvSpPr>
            <a:spLocks noGrp="1"/>
          </p:cNvSpPr>
          <p:nvPr>
            <p:ph type="body" sz="quarter" idx="10"/>
          </p:nvPr>
        </p:nvSpPr>
        <p:spPr/>
        <p:txBody>
          <a:bodyPr/>
          <a:lstStyle/>
          <a:p>
            <a:endParaRPr lang="sv-SE" dirty="0"/>
          </a:p>
        </p:txBody>
      </p:sp>
      <p:sp>
        <p:nvSpPr>
          <p:cNvPr id="3" name="Platshållare för text 2">
            <a:extLst>
              <a:ext uri="{FF2B5EF4-FFF2-40B4-BE49-F238E27FC236}">
                <a16:creationId xmlns:a16="http://schemas.microsoft.com/office/drawing/2014/main" id="{80DB91AE-01CF-4B90-9A1F-DD104D7F28EB}"/>
              </a:ext>
            </a:extLst>
          </p:cNvPr>
          <p:cNvSpPr>
            <a:spLocks noGrp="1"/>
          </p:cNvSpPr>
          <p:nvPr>
            <p:ph type="body" sz="quarter" idx="11"/>
          </p:nvPr>
        </p:nvSpPr>
        <p:spPr>
          <a:xfrm>
            <a:off x="609022" y="701819"/>
            <a:ext cx="9956800" cy="914710"/>
          </a:xfrm>
        </p:spPr>
        <p:txBody>
          <a:bodyPr/>
          <a:lstStyle/>
          <a:p>
            <a:r>
              <a:rPr lang="sv-SE" dirty="0"/>
              <a:t>5 varför som metod</a:t>
            </a:r>
          </a:p>
        </p:txBody>
      </p:sp>
      <p:sp>
        <p:nvSpPr>
          <p:cNvPr id="4" name="Platshållare för text 3">
            <a:extLst>
              <a:ext uri="{FF2B5EF4-FFF2-40B4-BE49-F238E27FC236}">
                <a16:creationId xmlns:a16="http://schemas.microsoft.com/office/drawing/2014/main" id="{EE7395C7-6C70-A0B1-8AB0-822BE42914DD}"/>
              </a:ext>
            </a:extLst>
          </p:cNvPr>
          <p:cNvSpPr>
            <a:spLocks noGrp="1"/>
          </p:cNvSpPr>
          <p:nvPr>
            <p:ph type="body" sz="quarter" idx="12"/>
          </p:nvPr>
        </p:nvSpPr>
        <p:spPr>
          <a:xfrm>
            <a:off x="609022" y="1753975"/>
            <a:ext cx="9956800" cy="4738218"/>
          </a:xfrm>
        </p:spPr>
        <p:txBody>
          <a:bodyPr/>
          <a:lstStyle/>
          <a:p>
            <a:r>
              <a:rPr lang="sv-SE" sz="2000" dirty="0">
                <a:solidFill>
                  <a:srgbClr val="333333"/>
                </a:solidFill>
                <a:effectLst/>
                <a:ea typeface="Times New Roman" panose="02020603050405020304" pitchFamily="18" charset="0"/>
                <a:cs typeface="Arial" panose="020B0604020202020204" pitchFamily="34" charset="0"/>
              </a:rPr>
              <a:t>”Fem varför” är ett enkelt och handfast sätt att hitta </a:t>
            </a:r>
            <a:r>
              <a:rPr lang="sv-SE" sz="2000" dirty="0"/>
              <a:t>grundorsaken/rotorsaken.</a:t>
            </a:r>
            <a:r>
              <a:rPr lang="sv-SE" sz="2000" dirty="0">
                <a:solidFill>
                  <a:srgbClr val="333333"/>
                </a:solidFill>
                <a:effectLst/>
                <a:ea typeface="Times New Roman" panose="02020603050405020304" pitchFamily="18" charset="0"/>
                <a:cs typeface="Arial" panose="020B0604020202020204" pitchFamily="34" charset="0"/>
              </a:rPr>
              <a:t> </a:t>
            </a:r>
          </a:p>
          <a:p>
            <a:r>
              <a:rPr lang="sv-SE" sz="2000" dirty="0">
                <a:solidFill>
                  <a:srgbClr val="333333"/>
                </a:solidFill>
                <a:effectLst/>
                <a:ea typeface="Times New Roman" panose="02020603050405020304" pitchFamily="18" charset="0"/>
                <a:cs typeface="Arial" panose="020B0604020202020204" pitchFamily="34" charset="0"/>
              </a:rPr>
              <a:t>Metoden kan användas enskilt eller mer systematiskt som en del av ett fiskbensdiagram. </a:t>
            </a:r>
            <a:endParaRPr lang="sv-SE" sz="2000" dirty="0">
              <a:effectLst/>
              <a:ea typeface="Växjö Now" panose="00000500000000000000" pitchFamily="2" charset="0"/>
              <a:cs typeface="Times New Roman" panose="02020603050405020304" pitchFamily="18" charset="0"/>
            </a:endParaRPr>
          </a:p>
          <a:p>
            <a:endParaRPr lang="sv-SE" dirty="0"/>
          </a:p>
        </p:txBody>
      </p:sp>
    </p:spTree>
    <p:extLst>
      <p:ext uri="{BB962C8B-B14F-4D97-AF65-F5344CB8AC3E}">
        <p14:creationId xmlns:p14="http://schemas.microsoft.com/office/powerpoint/2010/main" val="1171724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10571D03-401B-9B99-21DA-6BEEF41D1B58}"/>
              </a:ext>
            </a:extLst>
          </p:cNvPr>
          <p:cNvSpPr>
            <a:spLocks noGrp="1"/>
          </p:cNvSpPr>
          <p:nvPr>
            <p:ph type="body" sz="quarter" idx="10"/>
          </p:nvPr>
        </p:nvSpPr>
        <p:spPr/>
        <p:txBody>
          <a:bodyPr/>
          <a:lstStyle/>
          <a:p>
            <a:endParaRPr lang="sv-SE" dirty="0"/>
          </a:p>
        </p:txBody>
      </p:sp>
      <p:sp>
        <p:nvSpPr>
          <p:cNvPr id="3" name="Platshållare för text 2">
            <a:extLst>
              <a:ext uri="{FF2B5EF4-FFF2-40B4-BE49-F238E27FC236}">
                <a16:creationId xmlns:a16="http://schemas.microsoft.com/office/drawing/2014/main" id="{31664A7A-CB37-1292-99C0-BA778B34DB1F}"/>
              </a:ext>
            </a:extLst>
          </p:cNvPr>
          <p:cNvSpPr>
            <a:spLocks noGrp="1"/>
          </p:cNvSpPr>
          <p:nvPr>
            <p:ph type="body" sz="quarter" idx="11"/>
          </p:nvPr>
        </p:nvSpPr>
        <p:spPr/>
        <p:txBody>
          <a:bodyPr/>
          <a:lstStyle/>
          <a:p>
            <a:r>
              <a:rPr lang="sv-SE" dirty="0"/>
              <a:t>5 varför som verktyg är:</a:t>
            </a:r>
          </a:p>
        </p:txBody>
      </p:sp>
      <p:sp>
        <p:nvSpPr>
          <p:cNvPr id="4" name="Platshållare för text 3">
            <a:extLst>
              <a:ext uri="{FF2B5EF4-FFF2-40B4-BE49-F238E27FC236}">
                <a16:creationId xmlns:a16="http://schemas.microsoft.com/office/drawing/2014/main" id="{FF89D113-B208-355B-21FF-081330779035}"/>
              </a:ext>
            </a:extLst>
          </p:cNvPr>
          <p:cNvSpPr>
            <a:spLocks noGrp="1"/>
          </p:cNvSpPr>
          <p:nvPr>
            <p:ph type="body" sz="quarter" idx="12"/>
          </p:nvPr>
        </p:nvSpPr>
        <p:spPr>
          <a:xfrm>
            <a:off x="487933" y="1841590"/>
            <a:ext cx="8579584" cy="4314591"/>
          </a:xfrm>
        </p:spPr>
        <p:txBody>
          <a:bodyPr/>
          <a:lstStyle/>
          <a:p>
            <a:r>
              <a:rPr lang="sv-SE" sz="2000" dirty="0"/>
              <a:t>En enkel metod för att analysera grundorsaken/rotorsaken till tex. en avvikelse.</a:t>
            </a:r>
          </a:p>
          <a:p>
            <a:r>
              <a:rPr lang="sv-SE" sz="2000" dirty="0"/>
              <a:t>Metoden kräver att avvikelsen som ska lösas är är tillräckligt specifik.</a:t>
            </a:r>
          </a:p>
          <a:p>
            <a:r>
              <a:rPr lang="sv-SE" sz="2000" dirty="0"/>
              <a:t>Det är svårt att lösa generella problem med denna metod.</a:t>
            </a:r>
          </a:p>
        </p:txBody>
      </p:sp>
      <p:pic>
        <p:nvPicPr>
          <p:cNvPr id="6" name="Bildobjekt 5">
            <a:extLst>
              <a:ext uri="{FF2B5EF4-FFF2-40B4-BE49-F238E27FC236}">
                <a16:creationId xmlns:a16="http://schemas.microsoft.com/office/drawing/2014/main" id="{95BD1C93-2B3F-ECED-960B-1F42E2A5172E}"/>
              </a:ext>
            </a:extLst>
          </p:cNvPr>
          <p:cNvPicPr>
            <a:picLocks noChangeAspect="1"/>
          </p:cNvPicPr>
          <p:nvPr/>
        </p:nvPicPr>
        <p:blipFill>
          <a:blip r:embed="rId2"/>
          <a:stretch>
            <a:fillRect/>
          </a:stretch>
        </p:blipFill>
        <p:spPr>
          <a:xfrm>
            <a:off x="8946427" y="1135358"/>
            <a:ext cx="2889737" cy="3239667"/>
          </a:xfrm>
          <a:prstGeom prst="rect">
            <a:avLst/>
          </a:prstGeom>
        </p:spPr>
      </p:pic>
    </p:spTree>
    <p:extLst>
      <p:ext uri="{BB962C8B-B14F-4D97-AF65-F5344CB8AC3E}">
        <p14:creationId xmlns:p14="http://schemas.microsoft.com/office/powerpoint/2010/main" val="268338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61D5B776-711F-5BD0-0A2D-1C3DAD540ECE}"/>
              </a:ext>
            </a:extLst>
          </p:cNvPr>
          <p:cNvSpPr>
            <a:spLocks noGrp="1"/>
          </p:cNvSpPr>
          <p:nvPr>
            <p:ph type="body" sz="quarter" idx="10"/>
          </p:nvPr>
        </p:nvSpPr>
        <p:spPr/>
        <p:txBody>
          <a:bodyPr/>
          <a:lstStyle/>
          <a:p>
            <a:endParaRPr lang="sv-SE" dirty="0"/>
          </a:p>
        </p:txBody>
      </p:sp>
      <p:sp>
        <p:nvSpPr>
          <p:cNvPr id="3" name="Platshållare för text 2">
            <a:extLst>
              <a:ext uri="{FF2B5EF4-FFF2-40B4-BE49-F238E27FC236}">
                <a16:creationId xmlns:a16="http://schemas.microsoft.com/office/drawing/2014/main" id="{9B995A9A-4F4E-AE87-5A03-09C9F7C20D04}"/>
              </a:ext>
            </a:extLst>
          </p:cNvPr>
          <p:cNvSpPr>
            <a:spLocks noGrp="1"/>
          </p:cNvSpPr>
          <p:nvPr>
            <p:ph type="body" sz="quarter" idx="11"/>
          </p:nvPr>
        </p:nvSpPr>
        <p:spPr/>
        <p:txBody>
          <a:bodyPr/>
          <a:lstStyle/>
          <a:p>
            <a:r>
              <a:rPr lang="sv-SE" dirty="0">
                <a:latin typeface="Växjö Now" panose="00000500000000000000" pitchFamily="2" charset="0"/>
                <a:ea typeface="Times New Roman" panose="02020603050405020304" pitchFamily="18" charset="0"/>
                <a:cs typeface="Times New Roman" panose="02020603050405020304" pitchFamily="18" charset="0"/>
              </a:rPr>
              <a:t>När ska verktyget användas? </a:t>
            </a:r>
          </a:p>
          <a:p>
            <a:endParaRPr lang="sv-SE" dirty="0"/>
          </a:p>
        </p:txBody>
      </p:sp>
      <p:sp>
        <p:nvSpPr>
          <p:cNvPr id="4" name="Platshållare för text 3">
            <a:extLst>
              <a:ext uri="{FF2B5EF4-FFF2-40B4-BE49-F238E27FC236}">
                <a16:creationId xmlns:a16="http://schemas.microsoft.com/office/drawing/2014/main" id="{E319785E-732E-CC16-2916-E577439E03A0}"/>
              </a:ext>
            </a:extLst>
          </p:cNvPr>
          <p:cNvSpPr>
            <a:spLocks noGrp="1"/>
          </p:cNvSpPr>
          <p:nvPr>
            <p:ph type="body" sz="quarter" idx="12"/>
          </p:nvPr>
        </p:nvSpPr>
        <p:spPr>
          <a:xfrm>
            <a:off x="609022" y="1805718"/>
            <a:ext cx="9956800" cy="4826000"/>
          </a:xfrm>
        </p:spPr>
        <p:txBody>
          <a:bodyPr/>
          <a:lstStyle/>
          <a:p>
            <a:pPr fontAlgn="base">
              <a:lnSpc>
                <a:spcPct val="150000"/>
              </a:lnSpc>
              <a:spcAft>
                <a:spcPts val="1800"/>
              </a:spcAft>
            </a:pPr>
            <a:r>
              <a:rPr lang="sv-SE" sz="2000" dirty="0">
                <a:solidFill>
                  <a:srgbClr val="333333"/>
                </a:solidFill>
                <a:effectLst/>
                <a:ea typeface="Times New Roman" panose="02020603050405020304" pitchFamily="18" charset="0"/>
                <a:cs typeface="Arial" panose="020B0604020202020204" pitchFamily="34" charset="0"/>
              </a:rPr>
              <a:t>5 varför-metoden</a:t>
            </a:r>
            <a:r>
              <a:rPr lang="sv-SE" sz="2000" dirty="0">
                <a:solidFill>
                  <a:srgbClr val="333333"/>
                </a:solidFill>
                <a:effectLst/>
                <a:ea typeface="Times New Roman" panose="02020603050405020304" pitchFamily="18" charset="0"/>
                <a:cs typeface="Cambria" panose="02040503050406030204" pitchFamily="18" charset="0"/>
              </a:rPr>
              <a:t> </a:t>
            </a:r>
            <a:r>
              <a:rPr lang="sv-SE" sz="2000" dirty="0">
                <a:solidFill>
                  <a:srgbClr val="333333"/>
                </a:solidFill>
                <a:effectLst/>
                <a:ea typeface="Times New Roman" panose="02020603050405020304" pitchFamily="18" charset="0"/>
                <a:cs typeface="Arial" panose="020B0604020202020204" pitchFamily="34" charset="0"/>
              </a:rPr>
              <a:t>är en analysmetod som används för att ta reda på grundorsaken/roten till ett problem, en så kallad</a:t>
            </a:r>
            <a:r>
              <a:rPr lang="sv-SE" sz="2000" dirty="0">
                <a:solidFill>
                  <a:srgbClr val="333333"/>
                </a:solidFill>
                <a:effectLst/>
                <a:ea typeface="Times New Roman" panose="02020603050405020304" pitchFamily="18" charset="0"/>
                <a:cs typeface="Cambria" panose="02040503050406030204" pitchFamily="18" charset="0"/>
              </a:rPr>
              <a:t> ”</a:t>
            </a:r>
            <a:r>
              <a:rPr lang="sv-SE" sz="2000" dirty="0">
                <a:solidFill>
                  <a:srgbClr val="333333"/>
                </a:solidFill>
                <a:effectLst/>
                <a:ea typeface="Times New Roman" panose="02020603050405020304" pitchFamily="18" charset="0"/>
                <a:cs typeface="Arial" panose="020B0604020202020204" pitchFamily="34" charset="0"/>
              </a:rPr>
              <a:t>rotorsaksanalys”. </a:t>
            </a:r>
          </a:p>
          <a:p>
            <a:pPr fontAlgn="base">
              <a:lnSpc>
                <a:spcPct val="150000"/>
              </a:lnSpc>
              <a:spcAft>
                <a:spcPts val="1800"/>
              </a:spcAft>
            </a:pPr>
            <a:r>
              <a:rPr lang="sv-SE" sz="2000" dirty="0">
                <a:solidFill>
                  <a:srgbClr val="333333"/>
                </a:solidFill>
                <a:effectLst/>
                <a:ea typeface="Times New Roman" panose="02020603050405020304" pitchFamily="18" charset="0"/>
                <a:cs typeface="Arial" panose="020B0604020202020204" pitchFamily="34" charset="0"/>
              </a:rPr>
              <a:t>Att identifiera grundorsaken/roten till problemet hjälper till att göra något åt orsaken och därmed åtgärda felet, istället för att enbart ta hand om symptomen. </a:t>
            </a:r>
            <a:endParaRPr lang="sv-SE" sz="2000" dirty="0">
              <a:effectLst/>
              <a:ea typeface="Växjö Now" panose="00000500000000000000" pitchFamily="2" charset="0"/>
              <a:cs typeface="Times New Roman" panose="02020603050405020304" pitchFamily="18" charset="0"/>
            </a:endParaRPr>
          </a:p>
          <a:p>
            <a:endParaRPr lang="sv-SE" dirty="0"/>
          </a:p>
        </p:txBody>
      </p:sp>
    </p:spTree>
    <p:extLst>
      <p:ext uri="{BB962C8B-B14F-4D97-AF65-F5344CB8AC3E}">
        <p14:creationId xmlns:p14="http://schemas.microsoft.com/office/powerpoint/2010/main" val="1715891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A0FEAA34-BE53-F745-EACC-2F4B3782CD55}"/>
              </a:ext>
            </a:extLst>
          </p:cNvPr>
          <p:cNvSpPr>
            <a:spLocks noGrp="1"/>
          </p:cNvSpPr>
          <p:nvPr>
            <p:ph type="body" sz="quarter" idx="10"/>
          </p:nvPr>
        </p:nvSpPr>
        <p:spPr/>
        <p:txBody>
          <a:bodyPr/>
          <a:lstStyle/>
          <a:p>
            <a:endParaRPr lang="sv-SE" dirty="0"/>
          </a:p>
        </p:txBody>
      </p:sp>
      <p:sp>
        <p:nvSpPr>
          <p:cNvPr id="3" name="Platshållare för text 2">
            <a:extLst>
              <a:ext uri="{FF2B5EF4-FFF2-40B4-BE49-F238E27FC236}">
                <a16:creationId xmlns:a16="http://schemas.microsoft.com/office/drawing/2014/main" id="{F7B5DF81-0C54-0A78-B133-443120C42425}"/>
              </a:ext>
            </a:extLst>
          </p:cNvPr>
          <p:cNvSpPr>
            <a:spLocks noGrp="1"/>
          </p:cNvSpPr>
          <p:nvPr>
            <p:ph type="body" sz="quarter" idx="11"/>
          </p:nvPr>
        </p:nvSpPr>
        <p:spPr/>
        <p:txBody>
          <a:bodyPr/>
          <a:lstStyle/>
          <a:p>
            <a:r>
              <a:rPr lang="sv-SE" dirty="0"/>
              <a:t>5 varför mall</a:t>
            </a:r>
          </a:p>
        </p:txBody>
      </p:sp>
      <p:pic>
        <p:nvPicPr>
          <p:cNvPr id="5" name="Bildobjekt 4">
            <a:extLst>
              <a:ext uri="{FF2B5EF4-FFF2-40B4-BE49-F238E27FC236}">
                <a16:creationId xmlns:a16="http://schemas.microsoft.com/office/drawing/2014/main" id="{77955DC7-768A-0379-F4F3-CC02C1DE70DE}"/>
              </a:ext>
            </a:extLst>
          </p:cNvPr>
          <p:cNvPicPr>
            <a:picLocks noChangeAspect="1"/>
          </p:cNvPicPr>
          <p:nvPr/>
        </p:nvPicPr>
        <p:blipFill>
          <a:blip r:embed="rId2"/>
          <a:stretch>
            <a:fillRect/>
          </a:stretch>
        </p:blipFill>
        <p:spPr>
          <a:xfrm>
            <a:off x="1079534" y="1505131"/>
            <a:ext cx="4159216" cy="4615600"/>
          </a:xfrm>
          <a:prstGeom prst="rect">
            <a:avLst/>
          </a:prstGeom>
        </p:spPr>
      </p:pic>
    </p:spTree>
    <p:extLst>
      <p:ext uri="{BB962C8B-B14F-4D97-AF65-F5344CB8AC3E}">
        <p14:creationId xmlns:p14="http://schemas.microsoft.com/office/powerpoint/2010/main" val="3903316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2D81B5F7-8D98-C40F-F0C2-C06FAB75BA0A}"/>
              </a:ext>
            </a:extLst>
          </p:cNvPr>
          <p:cNvSpPr>
            <a:spLocks noGrp="1"/>
          </p:cNvSpPr>
          <p:nvPr>
            <p:ph type="body" sz="quarter" idx="10"/>
          </p:nvPr>
        </p:nvSpPr>
        <p:spPr/>
        <p:txBody>
          <a:bodyPr/>
          <a:lstStyle/>
          <a:p>
            <a:endParaRPr lang="sv-SE"/>
          </a:p>
        </p:txBody>
      </p:sp>
      <p:sp>
        <p:nvSpPr>
          <p:cNvPr id="3" name="Platshållare för text 2">
            <a:extLst>
              <a:ext uri="{FF2B5EF4-FFF2-40B4-BE49-F238E27FC236}">
                <a16:creationId xmlns:a16="http://schemas.microsoft.com/office/drawing/2014/main" id="{1905288D-C8FA-BC34-F658-FA8B9C534BDB}"/>
              </a:ext>
            </a:extLst>
          </p:cNvPr>
          <p:cNvSpPr>
            <a:spLocks noGrp="1"/>
          </p:cNvSpPr>
          <p:nvPr>
            <p:ph type="body" sz="quarter" idx="11"/>
          </p:nvPr>
        </p:nvSpPr>
        <p:spPr/>
        <p:txBody>
          <a:bodyPr/>
          <a:lstStyle/>
          <a:p>
            <a:r>
              <a:rPr lang="sv-SE" dirty="0">
                <a:latin typeface="Växjö Now" panose="00000500000000000000" pitchFamily="2" charset="0"/>
                <a:ea typeface="Times New Roman" panose="02020603050405020304" pitchFamily="18" charset="0"/>
                <a:cs typeface="Times New Roman" panose="02020603050405020304" pitchFamily="18" charset="0"/>
              </a:rPr>
              <a:t>Hur gör man? </a:t>
            </a:r>
          </a:p>
          <a:p>
            <a:endParaRPr lang="sv-SE" dirty="0"/>
          </a:p>
        </p:txBody>
      </p:sp>
      <p:sp>
        <p:nvSpPr>
          <p:cNvPr id="4" name="Platshållare för text 3">
            <a:extLst>
              <a:ext uri="{FF2B5EF4-FFF2-40B4-BE49-F238E27FC236}">
                <a16:creationId xmlns:a16="http://schemas.microsoft.com/office/drawing/2014/main" id="{CA49B390-E49F-5FCF-BFDD-14E4AAC6E2F1}"/>
              </a:ext>
            </a:extLst>
          </p:cNvPr>
          <p:cNvSpPr>
            <a:spLocks noGrp="1"/>
          </p:cNvSpPr>
          <p:nvPr>
            <p:ph type="body" sz="quarter" idx="12"/>
          </p:nvPr>
        </p:nvSpPr>
        <p:spPr/>
        <p:txBody>
          <a:bodyPr/>
          <a:lstStyle/>
          <a:p>
            <a:pPr fontAlgn="base">
              <a:lnSpc>
                <a:spcPct val="150000"/>
              </a:lnSpc>
              <a:spcAft>
                <a:spcPts val="1800"/>
              </a:spcAft>
            </a:pPr>
            <a:r>
              <a:rPr lang="sv-SE" sz="2000" dirty="0">
                <a:solidFill>
                  <a:srgbClr val="333333"/>
                </a:solidFill>
                <a:effectLst/>
                <a:ea typeface="Times New Roman" panose="02020603050405020304" pitchFamily="18" charset="0"/>
                <a:cs typeface="Arial" panose="020B0604020202020204" pitchFamily="34" charset="0"/>
              </a:rPr>
              <a:t>”5 varför” bygger på en metodik där man helt enkelt ställer frågan ”varför?” fem gånger i rad. </a:t>
            </a:r>
          </a:p>
          <a:p>
            <a:pPr fontAlgn="base">
              <a:lnSpc>
                <a:spcPct val="150000"/>
              </a:lnSpc>
              <a:spcAft>
                <a:spcPts val="1800"/>
              </a:spcAft>
            </a:pPr>
            <a:r>
              <a:rPr lang="sv-SE" sz="2000" dirty="0">
                <a:solidFill>
                  <a:srgbClr val="333333"/>
                </a:solidFill>
                <a:effectLst/>
                <a:ea typeface="Times New Roman" panose="02020603050405020304" pitchFamily="18" charset="0"/>
                <a:cs typeface="Arial" panose="020B0604020202020204" pitchFamily="34" charset="0"/>
              </a:rPr>
              <a:t>Svaret på varje varför ligger till grund för nästa gång man ställer frågan. </a:t>
            </a:r>
            <a:endParaRPr lang="sv-SE" sz="2000" dirty="0">
              <a:effectLst/>
              <a:ea typeface="Växjö Now" panose="00000500000000000000" pitchFamily="2" charset="0"/>
              <a:cs typeface="Times New Roman" panose="02020603050405020304" pitchFamily="18" charset="0"/>
            </a:endParaRPr>
          </a:p>
          <a:p>
            <a:endParaRPr lang="sv-SE" dirty="0"/>
          </a:p>
        </p:txBody>
      </p:sp>
    </p:spTree>
    <p:extLst>
      <p:ext uri="{BB962C8B-B14F-4D97-AF65-F5344CB8AC3E}">
        <p14:creationId xmlns:p14="http://schemas.microsoft.com/office/powerpoint/2010/main" val="1323236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820D5D9D-2D0A-DCB7-4A64-495351F23A4E}"/>
              </a:ext>
            </a:extLst>
          </p:cNvPr>
          <p:cNvSpPr>
            <a:spLocks noGrp="1"/>
          </p:cNvSpPr>
          <p:nvPr>
            <p:ph type="body" sz="quarter" idx="10"/>
          </p:nvPr>
        </p:nvSpPr>
        <p:spPr/>
        <p:txBody>
          <a:bodyPr/>
          <a:lstStyle/>
          <a:p>
            <a:endParaRPr lang="sv-SE" dirty="0"/>
          </a:p>
          <a:p>
            <a:endParaRPr lang="sv-SE" dirty="0"/>
          </a:p>
          <a:p>
            <a:endParaRPr lang="sv-SE" dirty="0"/>
          </a:p>
        </p:txBody>
      </p:sp>
      <p:sp>
        <p:nvSpPr>
          <p:cNvPr id="3" name="Platshållare för text 2">
            <a:extLst>
              <a:ext uri="{FF2B5EF4-FFF2-40B4-BE49-F238E27FC236}">
                <a16:creationId xmlns:a16="http://schemas.microsoft.com/office/drawing/2014/main" id="{0900C4A9-754C-2D2B-8972-36A676CF0953}"/>
              </a:ext>
            </a:extLst>
          </p:cNvPr>
          <p:cNvSpPr>
            <a:spLocks noGrp="1"/>
          </p:cNvSpPr>
          <p:nvPr>
            <p:ph type="body" sz="quarter" idx="11"/>
          </p:nvPr>
        </p:nvSpPr>
        <p:spPr>
          <a:xfrm>
            <a:off x="609022" y="701819"/>
            <a:ext cx="9956800" cy="669781"/>
          </a:xfrm>
        </p:spPr>
        <p:txBody>
          <a:bodyPr/>
          <a:lstStyle/>
          <a:p>
            <a:r>
              <a:rPr lang="sv-SE" sz="4000" dirty="0">
                <a:latin typeface="+mn-lt"/>
              </a:rPr>
              <a:t>Exempel – körde mot rött ljus</a:t>
            </a:r>
          </a:p>
          <a:p>
            <a:endParaRPr lang="sv-SE" dirty="0"/>
          </a:p>
        </p:txBody>
      </p:sp>
      <p:sp>
        <p:nvSpPr>
          <p:cNvPr id="4" name="Platshållare för text 3">
            <a:extLst>
              <a:ext uri="{FF2B5EF4-FFF2-40B4-BE49-F238E27FC236}">
                <a16:creationId xmlns:a16="http://schemas.microsoft.com/office/drawing/2014/main" id="{401BB730-9F2F-0C79-F9FC-BD7D3A1CD0E2}"/>
              </a:ext>
            </a:extLst>
          </p:cNvPr>
          <p:cNvSpPr>
            <a:spLocks noGrp="1"/>
          </p:cNvSpPr>
          <p:nvPr>
            <p:ph type="body" sz="quarter" idx="12"/>
          </p:nvPr>
        </p:nvSpPr>
        <p:spPr>
          <a:xfrm>
            <a:off x="609022" y="1463040"/>
            <a:ext cx="9956800" cy="4842721"/>
          </a:xfrm>
        </p:spPr>
        <p:txBody>
          <a:bodyPr/>
          <a:lstStyle/>
          <a:p>
            <a:pPr marL="0" indent="0" algn="l">
              <a:buNone/>
            </a:pPr>
            <a:r>
              <a:rPr lang="sv-SE" sz="2000" b="1" i="0" dirty="0">
                <a:solidFill>
                  <a:srgbClr val="130E0E"/>
                </a:solidFill>
                <a:effectLst/>
              </a:rPr>
              <a:t>Varför</a:t>
            </a:r>
            <a:r>
              <a:rPr lang="sv-SE" sz="2000" b="0" i="0" dirty="0">
                <a:solidFill>
                  <a:srgbClr val="130E0E"/>
                </a:solidFill>
                <a:effectLst/>
              </a:rPr>
              <a:t> körde jag mot rött ljus? Jag var sen till jobbet. </a:t>
            </a:r>
          </a:p>
          <a:p>
            <a:pPr algn="l">
              <a:buFont typeface="+mj-lt"/>
              <a:buAutoNum type="arabicPeriod"/>
            </a:pPr>
            <a:endParaRPr lang="sv-SE" sz="2000" b="1" i="0" dirty="0">
              <a:solidFill>
                <a:srgbClr val="130E0E"/>
              </a:solidFill>
              <a:effectLst/>
            </a:endParaRPr>
          </a:p>
          <a:p>
            <a:pPr marL="0" indent="0" algn="l">
              <a:buNone/>
            </a:pPr>
            <a:r>
              <a:rPr lang="sv-SE" sz="2000" b="1" i="0" dirty="0">
                <a:solidFill>
                  <a:srgbClr val="130E0E"/>
                </a:solidFill>
                <a:effectLst/>
              </a:rPr>
              <a:t>Varför</a:t>
            </a:r>
            <a:r>
              <a:rPr lang="sv-SE" sz="2000" b="0" i="0" dirty="0">
                <a:solidFill>
                  <a:srgbClr val="130E0E"/>
                </a:solidFill>
                <a:effectLst/>
              </a:rPr>
              <a:t> var jag sen till jobbet? Jag försov mig.</a:t>
            </a:r>
          </a:p>
          <a:p>
            <a:pPr marL="0" indent="0" algn="l">
              <a:buNone/>
            </a:pPr>
            <a:endParaRPr lang="sv-SE" sz="2000" b="0" i="0" dirty="0">
              <a:solidFill>
                <a:srgbClr val="130E0E"/>
              </a:solidFill>
              <a:effectLst/>
            </a:endParaRPr>
          </a:p>
          <a:p>
            <a:pPr marL="0" indent="0" algn="l">
              <a:buNone/>
            </a:pPr>
            <a:r>
              <a:rPr lang="sv-SE" sz="2000" b="1" i="0" dirty="0">
                <a:solidFill>
                  <a:srgbClr val="130E0E"/>
                </a:solidFill>
                <a:effectLst/>
              </a:rPr>
              <a:t>Varför</a:t>
            </a:r>
            <a:r>
              <a:rPr lang="sv-SE" sz="2000" b="0" i="0" dirty="0">
                <a:solidFill>
                  <a:srgbClr val="130E0E"/>
                </a:solidFill>
                <a:effectLst/>
              </a:rPr>
              <a:t> försov jag mig? Min väckarklocka ringde aldrig.</a:t>
            </a:r>
          </a:p>
          <a:p>
            <a:pPr algn="l">
              <a:buFont typeface="+mj-lt"/>
              <a:buAutoNum type="arabicPeriod"/>
            </a:pPr>
            <a:endParaRPr lang="sv-SE" sz="2000" b="0" i="0" dirty="0">
              <a:solidFill>
                <a:srgbClr val="130E0E"/>
              </a:solidFill>
              <a:effectLst/>
            </a:endParaRPr>
          </a:p>
          <a:p>
            <a:pPr marL="0" indent="0" algn="l">
              <a:buNone/>
            </a:pPr>
            <a:r>
              <a:rPr lang="sv-SE" sz="2000" b="1" i="0" dirty="0">
                <a:solidFill>
                  <a:srgbClr val="130E0E"/>
                </a:solidFill>
                <a:effectLst/>
              </a:rPr>
              <a:t>Varför</a:t>
            </a:r>
            <a:r>
              <a:rPr lang="sv-SE" sz="2000" b="0" i="0" dirty="0">
                <a:solidFill>
                  <a:srgbClr val="130E0E"/>
                </a:solidFill>
                <a:effectLst/>
              </a:rPr>
              <a:t> ringde aldrig väckarklockan? Det fanns inget alarm inställt.</a:t>
            </a:r>
          </a:p>
          <a:p>
            <a:pPr algn="l">
              <a:buFont typeface="+mj-lt"/>
              <a:buAutoNum type="arabicPeriod"/>
            </a:pPr>
            <a:endParaRPr lang="sv-SE" sz="2000" b="0" i="0" dirty="0">
              <a:solidFill>
                <a:srgbClr val="130E0E"/>
              </a:solidFill>
              <a:effectLst/>
            </a:endParaRPr>
          </a:p>
          <a:p>
            <a:pPr marL="0" indent="0" algn="l">
              <a:buNone/>
            </a:pPr>
            <a:r>
              <a:rPr lang="sv-SE" sz="2000" b="1" i="0" dirty="0">
                <a:solidFill>
                  <a:srgbClr val="130E0E"/>
                </a:solidFill>
                <a:effectLst/>
              </a:rPr>
              <a:t>Varför</a:t>
            </a:r>
            <a:r>
              <a:rPr lang="sv-SE" sz="2000" b="0" i="0" dirty="0">
                <a:solidFill>
                  <a:srgbClr val="130E0E"/>
                </a:solidFill>
                <a:effectLst/>
              </a:rPr>
              <a:t> fanns det inget alarm inställt? Jag glömde ställa in det kvällen innan.</a:t>
            </a:r>
          </a:p>
          <a:p>
            <a:endParaRPr lang="sv-SE" dirty="0"/>
          </a:p>
        </p:txBody>
      </p:sp>
      <p:sp>
        <p:nvSpPr>
          <p:cNvPr id="5" name="Pil: nedåt 4">
            <a:extLst>
              <a:ext uri="{FF2B5EF4-FFF2-40B4-BE49-F238E27FC236}">
                <a16:creationId xmlns:a16="http://schemas.microsoft.com/office/drawing/2014/main" id="{78776361-5291-6BBB-927C-745853806C6E}"/>
              </a:ext>
            </a:extLst>
          </p:cNvPr>
          <p:cNvSpPr/>
          <p:nvPr/>
        </p:nvSpPr>
        <p:spPr>
          <a:xfrm>
            <a:off x="4067175" y="1924050"/>
            <a:ext cx="484632" cy="495300"/>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a:extLst>
              <a:ext uri="{FF2B5EF4-FFF2-40B4-BE49-F238E27FC236}">
                <a16:creationId xmlns:a16="http://schemas.microsoft.com/office/drawing/2014/main" id="{F2F93E58-2E36-77FD-1193-C75F412B979B}"/>
              </a:ext>
            </a:extLst>
          </p:cNvPr>
          <p:cNvPicPr>
            <a:picLocks noChangeAspect="1"/>
          </p:cNvPicPr>
          <p:nvPr/>
        </p:nvPicPr>
        <p:blipFill>
          <a:blip r:embed="rId2"/>
          <a:stretch>
            <a:fillRect/>
          </a:stretch>
        </p:blipFill>
        <p:spPr>
          <a:xfrm>
            <a:off x="4046197" y="2934821"/>
            <a:ext cx="518205" cy="512108"/>
          </a:xfrm>
          <a:prstGeom prst="rect">
            <a:avLst/>
          </a:prstGeom>
        </p:spPr>
      </p:pic>
      <p:pic>
        <p:nvPicPr>
          <p:cNvPr id="7" name="Bildobjekt 6">
            <a:extLst>
              <a:ext uri="{FF2B5EF4-FFF2-40B4-BE49-F238E27FC236}">
                <a16:creationId xmlns:a16="http://schemas.microsoft.com/office/drawing/2014/main" id="{A5137513-3E59-B6BC-3455-7309AD1A822D}"/>
              </a:ext>
            </a:extLst>
          </p:cNvPr>
          <p:cNvPicPr>
            <a:picLocks noChangeAspect="1"/>
          </p:cNvPicPr>
          <p:nvPr/>
        </p:nvPicPr>
        <p:blipFill>
          <a:blip r:embed="rId2"/>
          <a:stretch>
            <a:fillRect/>
          </a:stretch>
        </p:blipFill>
        <p:spPr>
          <a:xfrm>
            <a:off x="4055722" y="4049246"/>
            <a:ext cx="518205" cy="512108"/>
          </a:xfrm>
          <a:prstGeom prst="rect">
            <a:avLst/>
          </a:prstGeom>
        </p:spPr>
      </p:pic>
      <p:pic>
        <p:nvPicPr>
          <p:cNvPr id="8" name="Bildobjekt 7">
            <a:extLst>
              <a:ext uri="{FF2B5EF4-FFF2-40B4-BE49-F238E27FC236}">
                <a16:creationId xmlns:a16="http://schemas.microsoft.com/office/drawing/2014/main" id="{75AE8887-46C5-6AF6-7E83-D14388BC6FC3}"/>
              </a:ext>
            </a:extLst>
          </p:cNvPr>
          <p:cNvPicPr>
            <a:picLocks noChangeAspect="1"/>
          </p:cNvPicPr>
          <p:nvPr/>
        </p:nvPicPr>
        <p:blipFill>
          <a:blip r:embed="rId2"/>
          <a:stretch>
            <a:fillRect/>
          </a:stretch>
        </p:blipFill>
        <p:spPr>
          <a:xfrm>
            <a:off x="4103347" y="5173196"/>
            <a:ext cx="518205" cy="512108"/>
          </a:xfrm>
          <a:prstGeom prst="rect">
            <a:avLst/>
          </a:prstGeom>
        </p:spPr>
      </p:pic>
    </p:spTree>
    <p:extLst>
      <p:ext uri="{BB962C8B-B14F-4D97-AF65-F5344CB8AC3E}">
        <p14:creationId xmlns:p14="http://schemas.microsoft.com/office/powerpoint/2010/main" val="3242750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820D5D9D-2D0A-DCB7-4A64-495351F23A4E}"/>
              </a:ext>
            </a:extLst>
          </p:cNvPr>
          <p:cNvSpPr>
            <a:spLocks noGrp="1"/>
          </p:cNvSpPr>
          <p:nvPr>
            <p:ph type="body" sz="quarter" idx="10"/>
          </p:nvPr>
        </p:nvSpPr>
        <p:spPr/>
        <p:txBody>
          <a:bodyPr/>
          <a:lstStyle/>
          <a:p>
            <a:endParaRPr lang="sv-SE" dirty="0"/>
          </a:p>
          <a:p>
            <a:endParaRPr lang="sv-SE" dirty="0"/>
          </a:p>
          <a:p>
            <a:endParaRPr lang="sv-SE" dirty="0"/>
          </a:p>
        </p:txBody>
      </p:sp>
      <p:sp>
        <p:nvSpPr>
          <p:cNvPr id="3" name="Platshållare för text 2">
            <a:extLst>
              <a:ext uri="{FF2B5EF4-FFF2-40B4-BE49-F238E27FC236}">
                <a16:creationId xmlns:a16="http://schemas.microsoft.com/office/drawing/2014/main" id="{0900C4A9-754C-2D2B-8972-36A676CF0953}"/>
              </a:ext>
            </a:extLst>
          </p:cNvPr>
          <p:cNvSpPr>
            <a:spLocks noGrp="1"/>
          </p:cNvSpPr>
          <p:nvPr>
            <p:ph type="body" sz="quarter" idx="11"/>
          </p:nvPr>
        </p:nvSpPr>
        <p:spPr>
          <a:xfrm>
            <a:off x="609022" y="701819"/>
            <a:ext cx="11030528" cy="631681"/>
          </a:xfrm>
        </p:spPr>
        <p:txBody>
          <a:bodyPr/>
          <a:lstStyle/>
          <a:p>
            <a:r>
              <a:rPr lang="sv-SE" sz="4000" dirty="0">
                <a:latin typeface="+mn-lt"/>
              </a:rPr>
              <a:t>Exempel – Patient kom försent till röntgen</a:t>
            </a:r>
          </a:p>
          <a:p>
            <a:endParaRPr lang="sv-SE" dirty="0"/>
          </a:p>
        </p:txBody>
      </p:sp>
      <p:sp>
        <p:nvSpPr>
          <p:cNvPr id="4" name="Platshållare för text 3">
            <a:extLst>
              <a:ext uri="{FF2B5EF4-FFF2-40B4-BE49-F238E27FC236}">
                <a16:creationId xmlns:a16="http://schemas.microsoft.com/office/drawing/2014/main" id="{401BB730-9F2F-0C79-F9FC-BD7D3A1CD0E2}"/>
              </a:ext>
            </a:extLst>
          </p:cNvPr>
          <p:cNvSpPr>
            <a:spLocks noGrp="1"/>
          </p:cNvSpPr>
          <p:nvPr>
            <p:ph type="body" sz="quarter" idx="12"/>
          </p:nvPr>
        </p:nvSpPr>
        <p:spPr>
          <a:xfrm>
            <a:off x="609022" y="1463040"/>
            <a:ext cx="10878128" cy="4842721"/>
          </a:xfrm>
        </p:spPr>
        <p:txBody>
          <a:bodyPr/>
          <a:lstStyle/>
          <a:p>
            <a:pPr marL="0" indent="0" algn="l">
              <a:buNone/>
            </a:pPr>
            <a:r>
              <a:rPr lang="sv-SE" sz="1800" b="1" i="0" dirty="0">
                <a:solidFill>
                  <a:srgbClr val="130E0E"/>
                </a:solidFill>
                <a:effectLst/>
              </a:rPr>
              <a:t>Varför</a:t>
            </a:r>
            <a:r>
              <a:rPr lang="sv-SE" sz="1800" b="0" i="0" dirty="0">
                <a:solidFill>
                  <a:srgbClr val="130E0E"/>
                </a:solidFill>
                <a:effectLst/>
              </a:rPr>
              <a:t> kom hen försent? Transportören kunde inte </a:t>
            </a:r>
            <a:r>
              <a:rPr lang="sv-SE" sz="1800" dirty="0">
                <a:solidFill>
                  <a:srgbClr val="130E0E"/>
                </a:solidFill>
              </a:rPr>
              <a:t>köra på utsatt tid</a:t>
            </a:r>
            <a:r>
              <a:rPr lang="sv-SE" sz="1800" b="0" i="0" dirty="0">
                <a:solidFill>
                  <a:srgbClr val="130E0E"/>
                </a:solidFill>
                <a:effectLst/>
              </a:rPr>
              <a:t>. </a:t>
            </a:r>
          </a:p>
          <a:p>
            <a:pPr algn="l">
              <a:buFont typeface="+mj-lt"/>
              <a:buAutoNum type="arabicPeriod"/>
            </a:pPr>
            <a:endParaRPr lang="sv-SE" sz="1800" b="1" i="0" dirty="0">
              <a:solidFill>
                <a:srgbClr val="130E0E"/>
              </a:solidFill>
              <a:effectLst/>
            </a:endParaRPr>
          </a:p>
          <a:p>
            <a:pPr marL="0" indent="0" algn="l">
              <a:buNone/>
            </a:pPr>
            <a:r>
              <a:rPr lang="sv-SE" sz="1800" b="1" i="0" dirty="0">
                <a:solidFill>
                  <a:srgbClr val="130E0E"/>
                </a:solidFill>
                <a:effectLst/>
              </a:rPr>
              <a:t>Varför</a:t>
            </a:r>
            <a:r>
              <a:rPr lang="sv-SE" sz="1800" b="0" i="0" dirty="0">
                <a:solidFill>
                  <a:srgbClr val="130E0E"/>
                </a:solidFill>
                <a:effectLst/>
              </a:rPr>
              <a:t> kunde hen inte köra på utsatt tid? Hen var tvungen att hitta en fungerande rullstol.</a:t>
            </a:r>
          </a:p>
          <a:p>
            <a:pPr marL="0" indent="0" algn="l">
              <a:buNone/>
            </a:pPr>
            <a:endParaRPr lang="sv-SE" sz="1800" b="0" i="0" dirty="0">
              <a:solidFill>
                <a:srgbClr val="130E0E"/>
              </a:solidFill>
              <a:effectLst/>
            </a:endParaRPr>
          </a:p>
          <a:p>
            <a:pPr marL="0" indent="0" algn="l">
              <a:buNone/>
            </a:pPr>
            <a:r>
              <a:rPr lang="sv-SE" sz="1800" b="1" i="0" dirty="0">
                <a:solidFill>
                  <a:srgbClr val="130E0E"/>
                </a:solidFill>
                <a:effectLst/>
              </a:rPr>
              <a:t>Varför</a:t>
            </a:r>
            <a:r>
              <a:rPr lang="sv-SE" sz="1800" b="0" i="0" dirty="0">
                <a:solidFill>
                  <a:srgbClr val="130E0E"/>
                </a:solidFill>
                <a:effectLst/>
              </a:rPr>
              <a:t> fanns ingen fungerande rullstol? Den ordinarie var utsliten.</a:t>
            </a:r>
          </a:p>
          <a:p>
            <a:pPr marL="0" indent="0" algn="l">
              <a:buNone/>
            </a:pPr>
            <a:endParaRPr lang="sv-SE" sz="1800" b="0" i="0" dirty="0">
              <a:solidFill>
                <a:srgbClr val="130E0E"/>
              </a:solidFill>
              <a:effectLst/>
            </a:endParaRPr>
          </a:p>
          <a:p>
            <a:pPr marL="0" indent="0" algn="l">
              <a:buNone/>
            </a:pPr>
            <a:r>
              <a:rPr lang="sv-SE" sz="1800" b="1" i="0" dirty="0">
                <a:solidFill>
                  <a:srgbClr val="130E0E"/>
                </a:solidFill>
                <a:effectLst/>
              </a:rPr>
              <a:t>Varför</a:t>
            </a:r>
            <a:r>
              <a:rPr lang="sv-SE" sz="1800" b="0" i="0" dirty="0">
                <a:solidFill>
                  <a:srgbClr val="130E0E"/>
                </a:solidFill>
                <a:effectLst/>
              </a:rPr>
              <a:t> var rullstolen utsliten? Den hade inte kontrollerats på länge.</a:t>
            </a:r>
          </a:p>
          <a:p>
            <a:pPr algn="l">
              <a:buFont typeface="+mj-lt"/>
              <a:buAutoNum type="arabicPeriod"/>
            </a:pPr>
            <a:endParaRPr lang="sv-SE" sz="1800" b="0" i="0" dirty="0">
              <a:solidFill>
                <a:srgbClr val="130E0E"/>
              </a:solidFill>
              <a:effectLst/>
            </a:endParaRPr>
          </a:p>
          <a:p>
            <a:pPr marL="0" indent="0" algn="l">
              <a:buNone/>
            </a:pPr>
            <a:r>
              <a:rPr lang="sv-SE" sz="1800" b="1" i="0" dirty="0">
                <a:solidFill>
                  <a:srgbClr val="130E0E"/>
                </a:solidFill>
                <a:effectLst/>
              </a:rPr>
              <a:t>Varför</a:t>
            </a:r>
            <a:r>
              <a:rPr lang="sv-SE" sz="1800" b="0" i="0" dirty="0">
                <a:solidFill>
                  <a:srgbClr val="130E0E"/>
                </a:solidFill>
                <a:effectLst/>
              </a:rPr>
              <a:t> hade den inte kontrollerats på länge? </a:t>
            </a:r>
            <a:r>
              <a:rPr lang="sv-SE" sz="1800" dirty="0">
                <a:solidFill>
                  <a:srgbClr val="130E0E"/>
                </a:solidFill>
              </a:rPr>
              <a:t>Personalen visste inte att den behövde kontrolleras</a:t>
            </a:r>
            <a:r>
              <a:rPr lang="sv-SE" sz="1800" b="0" i="0" dirty="0">
                <a:solidFill>
                  <a:srgbClr val="130E0E"/>
                </a:solidFill>
                <a:effectLst/>
              </a:rPr>
              <a:t>.</a:t>
            </a:r>
          </a:p>
          <a:p>
            <a:endParaRPr lang="sv-SE" dirty="0"/>
          </a:p>
        </p:txBody>
      </p:sp>
      <p:sp>
        <p:nvSpPr>
          <p:cNvPr id="5" name="Pil: nedåt 4">
            <a:extLst>
              <a:ext uri="{FF2B5EF4-FFF2-40B4-BE49-F238E27FC236}">
                <a16:creationId xmlns:a16="http://schemas.microsoft.com/office/drawing/2014/main" id="{78776361-5291-6BBB-927C-745853806C6E}"/>
              </a:ext>
            </a:extLst>
          </p:cNvPr>
          <p:cNvSpPr/>
          <p:nvPr/>
        </p:nvSpPr>
        <p:spPr>
          <a:xfrm>
            <a:off x="4067175" y="1924050"/>
            <a:ext cx="484632" cy="495300"/>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a:extLst>
              <a:ext uri="{FF2B5EF4-FFF2-40B4-BE49-F238E27FC236}">
                <a16:creationId xmlns:a16="http://schemas.microsoft.com/office/drawing/2014/main" id="{F2F93E58-2E36-77FD-1193-C75F412B979B}"/>
              </a:ext>
            </a:extLst>
          </p:cNvPr>
          <p:cNvPicPr>
            <a:picLocks noChangeAspect="1"/>
          </p:cNvPicPr>
          <p:nvPr/>
        </p:nvPicPr>
        <p:blipFill>
          <a:blip r:embed="rId2"/>
          <a:stretch>
            <a:fillRect/>
          </a:stretch>
        </p:blipFill>
        <p:spPr>
          <a:xfrm>
            <a:off x="4046197" y="2934821"/>
            <a:ext cx="518205" cy="512108"/>
          </a:xfrm>
          <a:prstGeom prst="rect">
            <a:avLst/>
          </a:prstGeom>
        </p:spPr>
      </p:pic>
      <p:pic>
        <p:nvPicPr>
          <p:cNvPr id="7" name="Bildobjekt 6">
            <a:extLst>
              <a:ext uri="{FF2B5EF4-FFF2-40B4-BE49-F238E27FC236}">
                <a16:creationId xmlns:a16="http://schemas.microsoft.com/office/drawing/2014/main" id="{A5137513-3E59-B6BC-3455-7309AD1A822D}"/>
              </a:ext>
            </a:extLst>
          </p:cNvPr>
          <p:cNvPicPr>
            <a:picLocks noChangeAspect="1"/>
          </p:cNvPicPr>
          <p:nvPr/>
        </p:nvPicPr>
        <p:blipFill>
          <a:blip r:embed="rId2"/>
          <a:stretch>
            <a:fillRect/>
          </a:stretch>
        </p:blipFill>
        <p:spPr>
          <a:xfrm>
            <a:off x="4065247" y="3877796"/>
            <a:ext cx="518205" cy="512108"/>
          </a:xfrm>
          <a:prstGeom prst="rect">
            <a:avLst/>
          </a:prstGeom>
        </p:spPr>
      </p:pic>
      <p:pic>
        <p:nvPicPr>
          <p:cNvPr id="8" name="Bildobjekt 7">
            <a:extLst>
              <a:ext uri="{FF2B5EF4-FFF2-40B4-BE49-F238E27FC236}">
                <a16:creationId xmlns:a16="http://schemas.microsoft.com/office/drawing/2014/main" id="{75AE8887-46C5-6AF6-7E83-D14388BC6FC3}"/>
              </a:ext>
            </a:extLst>
          </p:cNvPr>
          <p:cNvPicPr>
            <a:picLocks noChangeAspect="1"/>
          </p:cNvPicPr>
          <p:nvPr/>
        </p:nvPicPr>
        <p:blipFill>
          <a:blip r:embed="rId2"/>
          <a:stretch>
            <a:fillRect/>
          </a:stretch>
        </p:blipFill>
        <p:spPr>
          <a:xfrm>
            <a:off x="4055722" y="4792196"/>
            <a:ext cx="518205" cy="512108"/>
          </a:xfrm>
          <a:prstGeom prst="rect">
            <a:avLst/>
          </a:prstGeom>
        </p:spPr>
      </p:pic>
    </p:spTree>
    <p:extLst>
      <p:ext uri="{BB962C8B-B14F-4D97-AF65-F5344CB8AC3E}">
        <p14:creationId xmlns:p14="http://schemas.microsoft.com/office/powerpoint/2010/main" val="2991580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89ABE949-2773-C175-B0B4-CEB990F437D1}"/>
              </a:ext>
            </a:extLst>
          </p:cNvPr>
          <p:cNvSpPr>
            <a:spLocks noGrp="1"/>
          </p:cNvSpPr>
          <p:nvPr>
            <p:ph type="body" sz="quarter" idx="10"/>
          </p:nvPr>
        </p:nvSpPr>
        <p:spPr/>
        <p:txBody>
          <a:bodyPr/>
          <a:lstStyle/>
          <a:p>
            <a:endParaRPr lang="sv-SE"/>
          </a:p>
        </p:txBody>
      </p:sp>
      <p:sp>
        <p:nvSpPr>
          <p:cNvPr id="3" name="Platshållare för text 2">
            <a:extLst>
              <a:ext uri="{FF2B5EF4-FFF2-40B4-BE49-F238E27FC236}">
                <a16:creationId xmlns:a16="http://schemas.microsoft.com/office/drawing/2014/main" id="{0239CE08-89EA-B173-CF45-BFC2BD297086}"/>
              </a:ext>
            </a:extLst>
          </p:cNvPr>
          <p:cNvSpPr>
            <a:spLocks noGrp="1"/>
          </p:cNvSpPr>
          <p:nvPr>
            <p:ph type="body" sz="quarter" idx="11"/>
          </p:nvPr>
        </p:nvSpPr>
        <p:spPr/>
        <p:txBody>
          <a:bodyPr/>
          <a:lstStyle/>
          <a:p>
            <a:r>
              <a:rPr lang="sv-SE" dirty="0">
                <a:latin typeface="Växjö Now" panose="00000500000000000000" pitchFamily="2" charset="0"/>
                <a:ea typeface="Times New Roman" panose="02020603050405020304" pitchFamily="18" charset="0"/>
                <a:cs typeface="Times New Roman" panose="02020603050405020304" pitchFamily="18" charset="0"/>
              </a:rPr>
              <a:t>Förberedelser</a:t>
            </a:r>
          </a:p>
          <a:p>
            <a:endParaRPr lang="sv-SE" dirty="0"/>
          </a:p>
        </p:txBody>
      </p:sp>
      <p:sp>
        <p:nvSpPr>
          <p:cNvPr id="4" name="Platshållare för text 3">
            <a:extLst>
              <a:ext uri="{FF2B5EF4-FFF2-40B4-BE49-F238E27FC236}">
                <a16:creationId xmlns:a16="http://schemas.microsoft.com/office/drawing/2014/main" id="{8779FB21-CF8B-F404-82E0-B5B4704A8EF1}"/>
              </a:ext>
            </a:extLst>
          </p:cNvPr>
          <p:cNvSpPr>
            <a:spLocks noGrp="1"/>
          </p:cNvSpPr>
          <p:nvPr>
            <p:ph type="body" sz="quarter" idx="12"/>
          </p:nvPr>
        </p:nvSpPr>
        <p:spPr>
          <a:xfrm>
            <a:off x="609022" y="1767840"/>
            <a:ext cx="9956800" cy="4537921"/>
          </a:xfrm>
        </p:spPr>
        <p:txBody>
          <a:bodyPr/>
          <a:lstStyle/>
          <a:p>
            <a:pPr fontAlgn="base">
              <a:lnSpc>
                <a:spcPct val="150000"/>
              </a:lnSpc>
              <a:spcAft>
                <a:spcPts val="1800"/>
              </a:spcAft>
            </a:pPr>
            <a:r>
              <a:rPr lang="sv-SE" sz="2000" dirty="0">
                <a:solidFill>
                  <a:srgbClr val="333333"/>
                </a:solidFill>
                <a:effectLst/>
                <a:ea typeface="Times New Roman" panose="02020603050405020304" pitchFamily="18" charset="0"/>
                <a:cs typeface="Arial" panose="020B0604020202020204" pitchFamily="34" charset="0"/>
              </a:rPr>
              <a:t>Tänk igenom vilka medarbetare som bör vara en del av analysen. Alla som är berörda av problemet bör ingå i gruppen som tar fram tänkbara orsaker till problemets uppkomst.</a:t>
            </a:r>
            <a:r>
              <a:rPr lang="sv-SE" sz="2000" dirty="0">
                <a:solidFill>
                  <a:srgbClr val="333333"/>
                </a:solidFill>
                <a:ea typeface="Times New Roman" panose="02020603050405020304" pitchFamily="18" charset="0"/>
                <a:cs typeface="Arial" panose="020B0604020202020204" pitchFamily="34" charset="0"/>
              </a:rPr>
              <a:t> Alla deltagare måste vara väl införstådda med problemet innan man sätter igång. </a:t>
            </a:r>
            <a:endParaRPr lang="sv-SE" sz="2000" dirty="0">
              <a:ea typeface="Växjö Now" panose="00000500000000000000" pitchFamily="2" charset="0"/>
              <a:cs typeface="Times New Roman" panose="02020603050405020304" pitchFamily="18" charset="0"/>
            </a:endParaRPr>
          </a:p>
          <a:p>
            <a:pPr fontAlgn="base">
              <a:lnSpc>
                <a:spcPct val="150000"/>
              </a:lnSpc>
              <a:spcAft>
                <a:spcPts val="1800"/>
              </a:spcAft>
            </a:pPr>
            <a:r>
              <a:rPr lang="sv-SE" sz="2000" dirty="0">
                <a:solidFill>
                  <a:srgbClr val="333333"/>
                </a:solidFill>
                <a:effectLst/>
                <a:ea typeface="Times New Roman" panose="02020603050405020304" pitchFamily="18" charset="0"/>
                <a:cs typeface="Arial" panose="020B0604020202020204" pitchFamily="34" charset="0"/>
              </a:rPr>
              <a:t>Formulera och skriv ner problemet som en fråga ”varför har vi problem med…?”</a:t>
            </a:r>
            <a:endParaRPr lang="sv-SE" sz="2000" dirty="0">
              <a:effectLst/>
              <a:ea typeface="Växjö Now" panose="00000500000000000000" pitchFamily="2" charset="0"/>
              <a:cs typeface="Times New Roman" panose="02020603050405020304" pitchFamily="18" charset="0"/>
            </a:endParaRPr>
          </a:p>
          <a:p>
            <a:endParaRPr lang="sv-SE" dirty="0"/>
          </a:p>
        </p:txBody>
      </p:sp>
    </p:spTree>
    <p:extLst>
      <p:ext uri="{BB962C8B-B14F-4D97-AF65-F5344CB8AC3E}">
        <p14:creationId xmlns:p14="http://schemas.microsoft.com/office/powerpoint/2010/main" val="467203127"/>
      </p:ext>
    </p:extLst>
  </p:cSld>
  <p:clrMapOvr>
    <a:masterClrMapping/>
  </p:clrMapOvr>
</p:sld>
</file>

<file path=ppt/theme/theme1.xml><?xml version="1.0" encoding="utf-8"?>
<a:theme xmlns:a="http://schemas.openxmlformats.org/drawingml/2006/main" name="Tema-Tryggt och formellt">
  <a:themeElements>
    <a:clrScheme name="Växjö - Tryggt och formellt">
      <a:dk1>
        <a:sysClr val="windowText" lastClr="000000"/>
      </a:dk1>
      <a:lt1>
        <a:sysClr val="window" lastClr="FFFFFF"/>
      </a:lt1>
      <a:dk2>
        <a:srgbClr val="007CA2"/>
      </a:dk2>
      <a:lt2>
        <a:srgbClr val="007C3E"/>
      </a:lt2>
      <a:accent1>
        <a:srgbClr val="002352"/>
      </a:accent1>
      <a:accent2>
        <a:srgbClr val="0095D2"/>
      </a:accent2>
      <a:accent3>
        <a:srgbClr val="F9A519"/>
      </a:accent3>
      <a:accent4>
        <a:srgbClr val="007C3E"/>
      </a:accent4>
      <a:accent5>
        <a:srgbClr val="D70071"/>
      </a:accent5>
      <a:accent6>
        <a:srgbClr val="85AA3C"/>
      </a:accent6>
      <a:hlink>
        <a:srgbClr val="F4DA40"/>
      </a:hlink>
      <a:folHlink>
        <a:srgbClr val="002352"/>
      </a:folHlink>
    </a:clrScheme>
    <a:fontScheme name="Växjö kommun1">
      <a:majorFont>
        <a:latin typeface="Växjö Now"/>
        <a:ea typeface=""/>
        <a:cs typeface=""/>
      </a:majorFont>
      <a:minorFont>
        <a:latin typeface="Växjö N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lot PowerPoint 4.potx" id="{73D69DEC-AC55-4F59-B2AB-2D6B22D62EBF}" vid="{CEA5E4DF-ABEC-453D-8CA7-658E6CD6F1D6}"/>
    </a:ext>
  </a:extLst>
</a:theme>
</file>

<file path=ppt/theme/theme10.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Tryggt och formellt Vit">
  <a:themeElements>
    <a:clrScheme name="Växjö - Tryggt och formellt">
      <a:dk1>
        <a:sysClr val="windowText" lastClr="000000"/>
      </a:dk1>
      <a:lt1>
        <a:sysClr val="window" lastClr="FFFFFF"/>
      </a:lt1>
      <a:dk2>
        <a:srgbClr val="007CA2"/>
      </a:dk2>
      <a:lt2>
        <a:srgbClr val="007C3E"/>
      </a:lt2>
      <a:accent1>
        <a:srgbClr val="002352"/>
      </a:accent1>
      <a:accent2>
        <a:srgbClr val="0095D2"/>
      </a:accent2>
      <a:accent3>
        <a:srgbClr val="F9A519"/>
      </a:accent3>
      <a:accent4>
        <a:srgbClr val="007C3E"/>
      </a:accent4>
      <a:accent5>
        <a:srgbClr val="D70071"/>
      </a:accent5>
      <a:accent6>
        <a:srgbClr val="85AA3C"/>
      </a:accent6>
      <a:hlink>
        <a:srgbClr val="F4DA40"/>
      </a:hlink>
      <a:folHlink>
        <a:srgbClr val="002352"/>
      </a:folHlink>
    </a:clrScheme>
    <a:fontScheme name="Växjö kommun1">
      <a:majorFont>
        <a:latin typeface="Växjö Now"/>
        <a:ea typeface=""/>
        <a:cs typeface=""/>
      </a:majorFont>
      <a:minorFont>
        <a:latin typeface="Växjö N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lot PowerPoint 4.potx" id="{73D69DEC-AC55-4F59-B2AB-2D6B22D62EBF}" vid="{3EA2EEDE-130F-4D23-9BCC-9FFB60D31143}"/>
    </a:ext>
  </a:extLst>
</a:theme>
</file>

<file path=ppt/theme/theme3.xml><?xml version="1.0" encoding="utf-8"?>
<a:theme xmlns:a="http://schemas.openxmlformats.org/drawingml/2006/main" name="Tema-Harmoniskt och nedtonat">
  <a:themeElements>
    <a:clrScheme name="Växjö - Harmoniskt och nedtonat">
      <a:dk1>
        <a:sysClr val="windowText" lastClr="000000"/>
      </a:dk1>
      <a:lt1>
        <a:sysClr val="window" lastClr="FFFFFF"/>
      </a:lt1>
      <a:dk2>
        <a:srgbClr val="007CA2"/>
      </a:dk2>
      <a:lt2>
        <a:srgbClr val="007C3E"/>
      </a:lt2>
      <a:accent1>
        <a:srgbClr val="26A5A0"/>
      </a:accent1>
      <a:accent2>
        <a:srgbClr val="85AA3C"/>
      </a:accent2>
      <a:accent3>
        <a:srgbClr val="002352"/>
      </a:accent3>
      <a:accent4>
        <a:srgbClr val="007C3E"/>
      </a:accent4>
      <a:accent5>
        <a:srgbClr val="FFC4E3"/>
      </a:accent5>
      <a:accent6>
        <a:srgbClr val="0095D2"/>
      </a:accent6>
      <a:hlink>
        <a:srgbClr val="002352"/>
      </a:hlink>
      <a:folHlink>
        <a:srgbClr val="002352"/>
      </a:folHlink>
    </a:clrScheme>
    <a:fontScheme name="Växjö kommun1">
      <a:majorFont>
        <a:latin typeface="Växjö Now"/>
        <a:ea typeface=""/>
        <a:cs typeface=""/>
      </a:majorFont>
      <a:minorFont>
        <a:latin typeface="Växjö N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lot PowerPoint 4.potx" id="{73D69DEC-AC55-4F59-B2AB-2D6B22D62EBF}" vid="{128DDF75-E449-4DF7-949F-BEB6D593D5AB}"/>
    </a:ext>
  </a:extLst>
</a:theme>
</file>

<file path=ppt/theme/theme4.xml><?xml version="1.0" encoding="utf-8"?>
<a:theme xmlns:a="http://schemas.openxmlformats.org/drawingml/2006/main" name="Tema-Harmoniskt och nedtonat Vit">
  <a:themeElements>
    <a:clrScheme name="Växjö - Harmoniskt och nedtonat">
      <a:dk1>
        <a:sysClr val="windowText" lastClr="000000"/>
      </a:dk1>
      <a:lt1>
        <a:sysClr val="window" lastClr="FFFFFF"/>
      </a:lt1>
      <a:dk2>
        <a:srgbClr val="007CA2"/>
      </a:dk2>
      <a:lt2>
        <a:srgbClr val="007C3E"/>
      </a:lt2>
      <a:accent1>
        <a:srgbClr val="26A5A0"/>
      </a:accent1>
      <a:accent2>
        <a:srgbClr val="85AA3C"/>
      </a:accent2>
      <a:accent3>
        <a:srgbClr val="002352"/>
      </a:accent3>
      <a:accent4>
        <a:srgbClr val="007C3E"/>
      </a:accent4>
      <a:accent5>
        <a:srgbClr val="FFC4E3"/>
      </a:accent5>
      <a:accent6>
        <a:srgbClr val="0095D2"/>
      </a:accent6>
      <a:hlink>
        <a:srgbClr val="002352"/>
      </a:hlink>
      <a:folHlink>
        <a:srgbClr val="002352"/>
      </a:folHlink>
    </a:clrScheme>
    <a:fontScheme name="Växjö kommun1">
      <a:majorFont>
        <a:latin typeface="Växjö Now"/>
        <a:ea typeface=""/>
        <a:cs typeface=""/>
      </a:majorFont>
      <a:minorFont>
        <a:latin typeface="Växjö N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lot PowerPoint 4.potx" id="{73D69DEC-AC55-4F59-B2AB-2D6B22D62EBF}" vid="{4F2E1FE1-E1FB-4881-9F32-8969DA4F2FED}"/>
    </a:ext>
  </a:extLst>
</a:theme>
</file>

<file path=ppt/theme/theme5.xml><?xml version="1.0" encoding="utf-8"?>
<a:theme xmlns:a="http://schemas.openxmlformats.org/drawingml/2006/main" name="Tema-Hållbarhet och innovation">
  <a:themeElements>
    <a:clrScheme name="Växjö - Hållbart och innovation">
      <a:dk1>
        <a:sysClr val="windowText" lastClr="000000"/>
      </a:dk1>
      <a:lt1>
        <a:sysClr val="window" lastClr="FFFFFF"/>
      </a:lt1>
      <a:dk2>
        <a:srgbClr val="007CA2"/>
      </a:dk2>
      <a:lt2>
        <a:srgbClr val="007C3E"/>
      </a:lt2>
      <a:accent1>
        <a:srgbClr val="85AA3C"/>
      </a:accent1>
      <a:accent2>
        <a:srgbClr val="0095D2"/>
      </a:accent2>
      <a:accent3>
        <a:srgbClr val="F4DA40"/>
      </a:accent3>
      <a:accent4>
        <a:srgbClr val="D70071"/>
      </a:accent4>
      <a:accent5>
        <a:srgbClr val="007C3E"/>
      </a:accent5>
      <a:accent6>
        <a:srgbClr val="002352"/>
      </a:accent6>
      <a:hlink>
        <a:srgbClr val="F4DA40"/>
      </a:hlink>
      <a:folHlink>
        <a:srgbClr val="002352"/>
      </a:folHlink>
    </a:clrScheme>
    <a:fontScheme name="Växjö kommun1">
      <a:majorFont>
        <a:latin typeface="Växjö Now"/>
        <a:ea typeface=""/>
        <a:cs typeface=""/>
      </a:majorFont>
      <a:minorFont>
        <a:latin typeface="Växjö N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lot PowerPoint 4.potx" id="{73D69DEC-AC55-4F59-B2AB-2D6B22D62EBF}" vid="{537399F8-B390-4987-817B-75EABD2D4106}"/>
    </a:ext>
  </a:extLst>
</a:theme>
</file>

<file path=ppt/theme/theme6.xml><?xml version="1.0" encoding="utf-8"?>
<a:theme xmlns:a="http://schemas.openxmlformats.org/drawingml/2006/main" name="Tema-Hållbarhet och innovation Vit">
  <a:themeElements>
    <a:clrScheme name="Växjö - Hållbart och innovation">
      <a:dk1>
        <a:sysClr val="windowText" lastClr="000000"/>
      </a:dk1>
      <a:lt1>
        <a:sysClr val="window" lastClr="FFFFFF"/>
      </a:lt1>
      <a:dk2>
        <a:srgbClr val="007CA2"/>
      </a:dk2>
      <a:lt2>
        <a:srgbClr val="007C3E"/>
      </a:lt2>
      <a:accent1>
        <a:srgbClr val="85AA3C"/>
      </a:accent1>
      <a:accent2>
        <a:srgbClr val="0095D2"/>
      </a:accent2>
      <a:accent3>
        <a:srgbClr val="F4DA40"/>
      </a:accent3>
      <a:accent4>
        <a:srgbClr val="D70071"/>
      </a:accent4>
      <a:accent5>
        <a:srgbClr val="007C3E"/>
      </a:accent5>
      <a:accent6>
        <a:srgbClr val="002352"/>
      </a:accent6>
      <a:hlink>
        <a:srgbClr val="F4DA40"/>
      </a:hlink>
      <a:folHlink>
        <a:srgbClr val="002352"/>
      </a:folHlink>
    </a:clrScheme>
    <a:fontScheme name="Växjö kommun1">
      <a:majorFont>
        <a:latin typeface="Växjö Now"/>
        <a:ea typeface=""/>
        <a:cs typeface=""/>
      </a:majorFont>
      <a:minorFont>
        <a:latin typeface="Växjö N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lot PowerPoint 4.potx" id="{73D69DEC-AC55-4F59-B2AB-2D6B22D62EBF}" vid="{A7B6742B-76AA-48EA-B8A6-36B7DE73FC9E}"/>
    </a:ext>
  </a:extLst>
</a:theme>
</file>

<file path=ppt/theme/theme7.xml><?xml version="1.0" encoding="utf-8"?>
<a:theme xmlns:a="http://schemas.openxmlformats.org/drawingml/2006/main" name="Tema-Kraftfull och lekfull">
  <a:themeElements>
    <a:clrScheme name="Växjö - Lekfullt och kraftfullt">
      <a:dk1>
        <a:sysClr val="windowText" lastClr="000000"/>
      </a:dk1>
      <a:lt1>
        <a:sysClr val="window" lastClr="FFFFFF"/>
      </a:lt1>
      <a:dk2>
        <a:srgbClr val="007CA2"/>
      </a:dk2>
      <a:lt2>
        <a:srgbClr val="007C3E"/>
      </a:lt2>
      <a:accent1>
        <a:srgbClr val="D70071"/>
      </a:accent1>
      <a:accent2>
        <a:srgbClr val="F9A519"/>
      </a:accent2>
      <a:accent3>
        <a:srgbClr val="26A5A0"/>
      </a:accent3>
      <a:accent4>
        <a:srgbClr val="F4DA40"/>
      </a:accent4>
      <a:accent5>
        <a:srgbClr val="FACCE3"/>
      </a:accent5>
      <a:accent6>
        <a:srgbClr val="0095D2"/>
      </a:accent6>
      <a:hlink>
        <a:srgbClr val="F4DA40"/>
      </a:hlink>
      <a:folHlink>
        <a:srgbClr val="002352"/>
      </a:folHlink>
    </a:clrScheme>
    <a:fontScheme name="Växjö kommun1">
      <a:majorFont>
        <a:latin typeface="Växjö Now"/>
        <a:ea typeface=""/>
        <a:cs typeface=""/>
      </a:majorFont>
      <a:minorFont>
        <a:latin typeface="Växjö N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lot PowerPoint 4.potx" id="{73D69DEC-AC55-4F59-B2AB-2D6B22D62EBF}" vid="{41DEEBD2-C710-4870-B1E0-77E605F5898F}"/>
    </a:ext>
  </a:extLst>
</a:theme>
</file>

<file path=ppt/theme/theme8.xml><?xml version="1.0" encoding="utf-8"?>
<a:theme xmlns:a="http://schemas.openxmlformats.org/drawingml/2006/main" name="Tema-Kraftfull och lekfull Vit">
  <a:themeElements>
    <a:clrScheme name="Växjö - Lekfullt och kraftfullt">
      <a:dk1>
        <a:sysClr val="windowText" lastClr="000000"/>
      </a:dk1>
      <a:lt1>
        <a:sysClr val="window" lastClr="FFFFFF"/>
      </a:lt1>
      <a:dk2>
        <a:srgbClr val="007CA2"/>
      </a:dk2>
      <a:lt2>
        <a:srgbClr val="007C3E"/>
      </a:lt2>
      <a:accent1>
        <a:srgbClr val="D70071"/>
      </a:accent1>
      <a:accent2>
        <a:srgbClr val="F9A519"/>
      </a:accent2>
      <a:accent3>
        <a:srgbClr val="26A5A0"/>
      </a:accent3>
      <a:accent4>
        <a:srgbClr val="F4DA40"/>
      </a:accent4>
      <a:accent5>
        <a:srgbClr val="FACCE3"/>
      </a:accent5>
      <a:accent6>
        <a:srgbClr val="0095D2"/>
      </a:accent6>
      <a:hlink>
        <a:srgbClr val="F4DA40"/>
      </a:hlink>
      <a:folHlink>
        <a:srgbClr val="002352"/>
      </a:folHlink>
    </a:clrScheme>
    <a:fontScheme name="Växjö kommun1">
      <a:majorFont>
        <a:latin typeface="Växjö Now"/>
        <a:ea typeface=""/>
        <a:cs typeface=""/>
      </a:majorFont>
      <a:minorFont>
        <a:latin typeface="Växjö N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lot PowerPoint 4.potx" id="{73D69DEC-AC55-4F59-B2AB-2D6B22D62EBF}" vid="{DA0176A8-AFE0-4FB8-A0CC-6587816F58E8}"/>
    </a:ext>
  </a:extLst>
</a:theme>
</file>

<file path=ppt/theme/theme9.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020500e3-3b58-4ef5-8250-aaa57264e702}" enabled="1" method="Privileged" siteId="{958fea34-8530-4f75-8bde-438b773e3660}" removed="0"/>
</clbl:labelList>
</file>

<file path=docProps/app.xml><?xml version="1.0" encoding="utf-8"?>
<Properties xmlns="http://schemas.openxmlformats.org/officeDocument/2006/extended-properties" xmlns:vt="http://schemas.openxmlformats.org/officeDocument/2006/docPropsVTypes">
  <Template>Växjö kommun</Template>
  <TotalTime>157</TotalTime>
  <Words>585</Words>
  <Application>Microsoft Office PowerPoint</Application>
  <PresentationFormat>Bredbild</PresentationFormat>
  <Paragraphs>54</Paragraphs>
  <Slides>13</Slides>
  <Notes>0</Notes>
  <HiddenSlides>0</HiddenSlides>
  <MMClips>0</MMClips>
  <ScaleCrop>false</ScaleCrop>
  <HeadingPairs>
    <vt:vector size="6" baseType="variant">
      <vt:variant>
        <vt:lpstr>Använt teckensnitt</vt:lpstr>
      </vt:variant>
      <vt:variant>
        <vt:i4>6</vt:i4>
      </vt:variant>
      <vt:variant>
        <vt:lpstr>Tema</vt:lpstr>
      </vt:variant>
      <vt:variant>
        <vt:i4>8</vt:i4>
      </vt:variant>
      <vt:variant>
        <vt:lpstr>Bildrubriker</vt:lpstr>
      </vt:variant>
      <vt:variant>
        <vt:i4>13</vt:i4>
      </vt:variant>
    </vt:vector>
  </HeadingPairs>
  <TitlesOfParts>
    <vt:vector size="27" baseType="lpstr">
      <vt:lpstr>Arial</vt:lpstr>
      <vt:lpstr>Calibri</vt:lpstr>
      <vt:lpstr>Lora</vt:lpstr>
      <vt:lpstr>Symbol</vt:lpstr>
      <vt:lpstr>Times New Roman</vt:lpstr>
      <vt:lpstr>Växjö Now</vt:lpstr>
      <vt:lpstr>Tema-Tryggt och formellt</vt:lpstr>
      <vt:lpstr>Tema-Tryggt och formellt Vit</vt:lpstr>
      <vt:lpstr>Tema-Harmoniskt och nedtonat</vt:lpstr>
      <vt:lpstr>Tema-Harmoniskt och nedtonat Vit</vt:lpstr>
      <vt:lpstr>Tema-Hållbarhet och innovation</vt:lpstr>
      <vt:lpstr>Tema-Hållbarhet och innovation Vit</vt:lpstr>
      <vt:lpstr>Tema-Kraftfull och lekfull</vt:lpstr>
      <vt:lpstr>Tema-Kraftfull och lekfull Vit</vt:lpstr>
      <vt:lpstr>Instruktion – att använda metoden 5 varför</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Instruktion A3</dc:title>
  <dc:creator>Åkesson Eva</dc:creator>
  <cp:lastModifiedBy>Holm-Johansson Frida</cp:lastModifiedBy>
  <cp:revision>12</cp:revision>
  <dcterms:created xsi:type="dcterms:W3CDTF">2024-04-18T05:57:25Z</dcterms:created>
  <dcterms:modified xsi:type="dcterms:W3CDTF">2024-06-13T13:27:17Z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20500e3-3b58-4ef5-8250-aaa57264e702_Enabled">
    <vt:lpwstr>true</vt:lpwstr>
  </property>
  <property fmtid="{D5CDD505-2E9C-101B-9397-08002B2CF9AE}" pid="3" name="MSIP_Label_020500e3-3b58-4ef5-8250-aaa57264e702_SetDate">
    <vt:lpwstr>2024-05-13T10:49:48Z</vt:lpwstr>
  </property>
  <property fmtid="{D5CDD505-2E9C-101B-9397-08002B2CF9AE}" pid="4" name="MSIP_Label_020500e3-3b58-4ef5-8250-aaa57264e702_Method">
    <vt:lpwstr>Privileged</vt:lpwstr>
  </property>
  <property fmtid="{D5CDD505-2E9C-101B-9397-08002B2CF9AE}" pid="5" name="MSIP_Label_020500e3-3b58-4ef5-8250-aaa57264e702_Name">
    <vt:lpwstr>Vk-Intern</vt:lpwstr>
  </property>
  <property fmtid="{D5CDD505-2E9C-101B-9397-08002B2CF9AE}" pid="6" name="MSIP_Label_020500e3-3b58-4ef5-8250-aaa57264e702_SiteId">
    <vt:lpwstr>958fea34-8530-4f75-8bde-438b773e3660</vt:lpwstr>
  </property>
  <property fmtid="{D5CDD505-2E9C-101B-9397-08002B2CF9AE}" pid="7" name="MSIP_Label_020500e3-3b58-4ef5-8250-aaa57264e702_ActionId">
    <vt:lpwstr>e5e764d5-5666-43ef-a3a0-2d3117a9d644</vt:lpwstr>
  </property>
  <property fmtid="{D5CDD505-2E9C-101B-9397-08002B2CF9AE}" pid="8" name="MSIP_Label_020500e3-3b58-4ef5-8250-aaa57264e702_ContentBits">
    <vt:lpwstr>2</vt:lpwstr>
  </property>
  <property fmtid="{D5CDD505-2E9C-101B-9397-08002B2CF9AE}" pid="9" name="ClassificationContentMarkingFooterLocations">
    <vt:lpwstr>Tema-Tryggt och formellt:4\Tema-Tryggt och formellt Vit:4\Tema-Harmoniskt och nedtonat:4\Tema-Harmoniskt och nedtonat Vit:4\Tema-Hållbarhet och innovation:4\Tema-Hållbarhet och innovation Vit:4\Tema-Kraftfull och lekfull:4\Tema-Kraftfull och lekfull Vit:4</vt:lpwstr>
  </property>
  <property fmtid="{D5CDD505-2E9C-101B-9397-08002B2CF9AE}" pid="10" name="ClassificationContentMarkingFooterText">
    <vt:lpwstr>Informationsklassning: Intern</vt:lpwstr>
  </property>
</Properties>
</file>