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6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7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85" r:id="rId2"/>
    <p:sldMasterId id="2147483660" r:id="rId3"/>
    <p:sldMasterId id="2147483665" r:id="rId4"/>
    <p:sldMasterId id="2147483669" r:id="rId5"/>
    <p:sldMasterId id="2147483672" r:id="rId6"/>
    <p:sldMasterId id="2147483676" r:id="rId7"/>
    <p:sldMasterId id="2147483679" r:id="rId8"/>
  </p:sldMasterIdLst>
  <p:notesMasterIdLst>
    <p:notesMasterId r:id="rId18"/>
  </p:notesMasterIdLst>
  <p:handoutMasterIdLst>
    <p:handoutMasterId r:id="rId19"/>
  </p:handoutMasterIdLst>
  <p:sldIdLst>
    <p:sldId id="256" r:id="rId9"/>
    <p:sldId id="344" r:id="rId10"/>
    <p:sldId id="345" r:id="rId11"/>
    <p:sldId id="346" r:id="rId12"/>
    <p:sldId id="348" r:id="rId13"/>
    <p:sldId id="349" r:id="rId14"/>
    <p:sldId id="353" r:id="rId15"/>
    <p:sldId id="354" r:id="rId16"/>
    <p:sldId id="355" r:id="rId1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5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m-Johansson Frida" userId="290ae63c-82cb-44a3-9df4-01a8d635e86a" providerId="ADAL" clId="{B4ABFEC3-3807-4EF1-91A9-EC44EE71BE4D}"/>
    <pc:docChg chg="modSld">
      <pc:chgData name="Holm-Johansson Frida" userId="290ae63c-82cb-44a3-9df4-01a8d635e86a" providerId="ADAL" clId="{B4ABFEC3-3807-4EF1-91A9-EC44EE71BE4D}" dt="2024-06-13T13:25:28.903" v="0" actId="113"/>
      <pc:docMkLst>
        <pc:docMk/>
      </pc:docMkLst>
      <pc:sldChg chg="modSp mod">
        <pc:chgData name="Holm-Johansson Frida" userId="290ae63c-82cb-44a3-9df4-01a8d635e86a" providerId="ADAL" clId="{B4ABFEC3-3807-4EF1-91A9-EC44EE71BE4D}" dt="2024-06-13T13:25:28.903" v="0" actId="113"/>
        <pc:sldMkLst>
          <pc:docMk/>
          <pc:sldMk cId="1171724633" sldId="344"/>
        </pc:sldMkLst>
        <pc:spChg chg="mod">
          <ac:chgData name="Holm-Johansson Frida" userId="290ae63c-82cb-44a3-9df4-01a8d635e86a" providerId="ADAL" clId="{B4ABFEC3-3807-4EF1-91A9-EC44EE71BE4D}" dt="2024-06-13T13:25:28.903" v="0" actId="113"/>
          <ac:spMkLst>
            <pc:docMk/>
            <pc:sldMk cId="1171724633" sldId="344"/>
            <ac:spMk id="4" creationId="{EE7395C7-6C70-A0B1-8AB0-822BE42914D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CC9B5F59-95DD-4D3B-8BC7-4E1A598C05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2D31000-B377-43F5-B823-5A4D6A0A8B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27D75-69EC-4C6C-BCA4-C9A7F8E69D1C}" type="datetimeFigureOut">
              <a:rPr lang="sv-SE" smtClean="0"/>
              <a:t>2024-06-13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4F0ECBA-8551-416B-B2A7-DB59A16AE77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448C6E5-BEA5-4966-8AF0-D27CEDCA33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03FDA-AEFA-4A5A-8AAF-D5121EF1B8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5734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0T11:42:12.154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0T11:42:28.471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0T11:42:30.847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0T11:42:31.863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0T11:42:39.823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5-20T11:42:40.878"/>
    </inkml:context>
    <inkml:brush xml:id="br0">
      <inkml:brushProperty name="width" value="0.05" units="cm"/>
      <inkml:brushProperty name="height" value="0.3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7056A-B506-472F-AEEC-A0796E1FFAE5}" type="datetimeFigureOut">
              <a:rPr lang="sv-SE" smtClean="0"/>
              <a:t>2024-06-13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63BEB-6A76-43E5-A02D-3B178D9F5F7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6690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F16BD3B-8998-4474-8135-AF909C260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069" y="267784"/>
            <a:ext cx="9144000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FBC50F6-5581-4B27-8CB3-A6491DCDF3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7069" y="2655384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FD6AEC0-02C2-4B82-832B-3D66A9B07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3C06C61-4A79-4642-8BF4-4E63ADF85E7E}" type="datetimeFigureOut">
              <a:rPr lang="sv-SE" smtClean="0"/>
              <a:pPr/>
              <a:t>2024-06-13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DFF23C-A6C6-4730-A5DA-2CC976C33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C7E42E-4B0D-4DE1-A164-852FE9225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EF9FA2-F137-4B9A-A308-AEEF49F744D8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693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ågrät bild med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07EED43E-842D-4052-8D46-1187F216AA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349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9484A58-EF86-4261-B694-CF7D71D98E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4989" y="3814763"/>
            <a:ext cx="7639050" cy="865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BD35C61-DA37-4083-AB46-FBE337153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225" y="5070475"/>
            <a:ext cx="7680325" cy="1620838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 sz="2400"/>
            </a:lvl1pPr>
            <a:lvl2pPr>
              <a:lnSpc>
                <a:spcPct val="130000"/>
              </a:lnSpc>
              <a:defRPr sz="1800"/>
            </a:lvl2pPr>
          </a:lstStyle>
          <a:p>
            <a:pPr lvl="0"/>
            <a:r>
              <a:rPr lang="sv-SE" dirty="0"/>
              <a:t>Valfri text</a:t>
            </a:r>
          </a:p>
          <a:p>
            <a:pPr lvl="1"/>
            <a:r>
              <a:rPr lang="sv-SE" dirty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2800961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drät bild med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9484A58-EF86-4261-B694-CF7D71D98E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2378" y="697491"/>
            <a:ext cx="6168689" cy="865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BD35C61-DA37-4083-AB46-FBE337153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4614" y="1953203"/>
            <a:ext cx="6202019" cy="1620838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 sz="2400"/>
            </a:lvl1pPr>
            <a:lvl2pPr>
              <a:lnSpc>
                <a:spcPct val="130000"/>
              </a:lnSpc>
              <a:defRPr sz="1800"/>
            </a:lvl2pPr>
          </a:lstStyle>
          <a:p>
            <a:pPr lvl="0"/>
            <a:r>
              <a:rPr lang="sv-SE" dirty="0"/>
              <a:t>Valfri text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2B0C10-E65B-43E1-A662-E55494C735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21263" cy="685641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43067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7953213-C591-46CE-B167-643637BC93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900000"/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Skriv ditt innehåll här…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F4643E5-BC5C-4E00-BAF1-B6BF63F0B2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022" y="701819"/>
            <a:ext cx="9956800" cy="1035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Skriv din rubrik här på </a:t>
            </a:r>
          </a:p>
          <a:p>
            <a:pPr lvl="0"/>
            <a:r>
              <a:rPr lang="sv-SE" dirty="0"/>
              <a:t>en eller två rader</a:t>
            </a:r>
          </a:p>
        </p:txBody>
      </p:sp>
    </p:spTree>
    <p:extLst>
      <p:ext uri="{BB962C8B-B14F-4D97-AF65-F5344CB8AC3E}">
        <p14:creationId xmlns:p14="http://schemas.microsoft.com/office/powerpoint/2010/main" val="1144175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FD6AEC0-02C2-4B82-832B-3D66A9B07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6C61-4A79-4642-8BF4-4E63ADF85E7E}" type="datetimeFigureOut">
              <a:rPr lang="sv-SE" smtClean="0"/>
              <a:t>2024-06-13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DFF23C-A6C6-4730-A5DA-2CC976C33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C7E42E-4B0D-4DE1-A164-852FE9225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9FA2-F137-4B9A-A308-AEEF49F744D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D209519-22B6-49FC-B4DA-6357F4C4B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069" y="267784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40735D63-0185-49CC-B154-E4B561A92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7069" y="2655384"/>
            <a:ext cx="9144000" cy="1655762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35004147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7953213-C591-46CE-B167-643637BC93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36000" tIns="0" rIns="468000" bIns="900000"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Skriv ditt innehåll här…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F4643E5-BC5C-4E00-BAF1-B6BF63F0B2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022" y="701819"/>
            <a:ext cx="9956800" cy="1035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Skriv din rubrik här på </a:t>
            </a:r>
          </a:p>
          <a:p>
            <a:pPr lvl="0"/>
            <a:r>
              <a:rPr lang="sv-SE" dirty="0"/>
              <a:t>en eller två rader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83F40414-59B0-48F7-ADE8-0B64BEE8C8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022" y="1991170"/>
            <a:ext cx="9956800" cy="4314591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/>
            </a:lvl1pPr>
            <a:lvl2pPr>
              <a:lnSpc>
                <a:spcPct val="130000"/>
              </a:lnSpc>
              <a:defRPr/>
            </a:lvl2pPr>
            <a:lvl3pPr>
              <a:lnSpc>
                <a:spcPct val="130000"/>
              </a:lnSpc>
              <a:defRPr/>
            </a:lvl3pPr>
            <a:lvl4pPr>
              <a:lnSpc>
                <a:spcPct val="130000"/>
              </a:lnSpc>
              <a:defRPr/>
            </a:lvl4pPr>
            <a:lvl5pPr>
              <a:lnSpc>
                <a:spcPct val="13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07011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6303-CA50-4A0C-B7A6-EF55ECF883E8}" type="datetimeFigureOut">
              <a:rPr lang="sv-SE" smtClean="0"/>
              <a:t>2024-06-13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A3A6-89A4-4D8C-A66C-499EF698D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4482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6303-CA50-4A0C-B7A6-EF55ECF883E8}" type="datetimeFigureOut">
              <a:rPr lang="sv-SE" smtClean="0"/>
              <a:t>2024-06-13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A3A6-89A4-4D8C-A66C-499EF698D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3922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6303-CA50-4A0C-B7A6-EF55ECF883E8}" type="datetimeFigureOut">
              <a:rPr lang="sv-SE" smtClean="0"/>
              <a:t>2024-06-13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A3A6-89A4-4D8C-A66C-499EF698D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877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6303-CA50-4A0C-B7A6-EF55ECF883E8}" type="datetimeFigureOut">
              <a:rPr lang="sv-SE" smtClean="0"/>
              <a:t>2024-06-13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A3A6-89A4-4D8C-A66C-499EF698D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97504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FD6AEC0-02C2-4B82-832B-3D66A9B07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6C61-4A79-4642-8BF4-4E63ADF85E7E}" type="datetimeFigureOut">
              <a:rPr lang="sv-SE" smtClean="0"/>
              <a:t>2024-06-13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DFF23C-A6C6-4730-A5DA-2CC976C33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C7E42E-4B0D-4DE1-A164-852FE9225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9FA2-F137-4B9A-A308-AEEF49F744D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D209519-22B6-49FC-B4DA-6357F4C4B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069" y="267784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40735D63-0185-49CC-B154-E4B561A92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7069" y="2655384"/>
            <a:ext cx="9144000" cy="1655762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08387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1780B58-ADE8-4B71-99B3-BDCDFD06A5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F4643E5-BC5C-4E00-BAF1-B6BF63F0B2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022" y="701819"/>
            <a:ext cx="9956800" cy="10350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Skriv din rubrik här på </a:t>
            </a:r>
          </a:p>
          <a:p>
            <a:pPr lvl="0"/>
            <a:r>
              <a:rPr lang="sv-SE" dirty="0"/>
              <a:t>en eller två rader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41E5BFE6-FB2C-4148-ACBD-8F9227721F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022" y="1991170"/>
            <a:ext cx="9956800" cy="4314591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/>
            </a:lvl1pPr>
            <a:lvl2pPr>
              <a:lnSpc>
                <a:spcPct val="130000"/>
              </a:lnSpc>
              <a:defRPr/>
            </a:lvl2pPr>
            <a:lvl3pPr>
              <a:lnSpc>
                <a:spcPct val="130000"/>
              </a:lnSpc>
              <a:defRPr/>
            </a:lvl3pPr>
            <a:lvl4pPr>
              <a:lnSpc>
                <a:spcPct val="130000"/>
              </a:lnSpc>
              <a:defRPr/>
            </a:lvl4pPr>
            <a:lvl5pPr>
              <a:lnSpc>
                <a:spcPct val="13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29841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7953213-C591-46CE-B167-643637BC93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900000"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Skriv ditt innehåll här…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F4643E5-BC5C-4E00-BAF1-B6BF63F0B2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022" y="701819"/>
            <a:ext cx="9956800" cy="1035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Skriv din rubrik här på </a:t>
            </a:r>
          </a:p>
          <a:p>
            <a:pPr lvl="0"/>
            <a:r>
              <a:rPr lang="sv-SE" dirty="0"/>
              <a:t>en eller två rader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FBB9AF85-8C2F-409F-B52C-87C90CDED0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022" y="1991170"/>
            <a:ext cx="9956800" cy="4314591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/>
            </a:lvl1pPr>
            <a:lvl2pPr>
              <a:lnSpc>
                <a:spcPct val="130000"/>
              </a:lnSpc>
              <a:defRPr/>
            </a:lvl2pPr>
            <a:lvl3pPr>
              <a:lnSpc>
                <a:spcPct val="130000"/>
              </a:lnSpc>
              <a:defRPr/>
            </a:lvl3pPr>
            <a:lvl4pPr>
              <a:lnSpc>
                <a:spcPct val="130000"/>
              </a:lnSpc>
              <a:defRPr/>
            </a:lvl4pPr>
            <a:lvl5pPr>
              <a:lnSpc>
                <a:spcPct val="13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97308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täck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ACF7CB6-82CF-4146-8B65-6E3DED3A8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403"/>
            <a:ext cx="12191998" cy="6856285"/>
          </a:xfrm>
          <a:prstGeom prst="rect">
            <a:avLst/>
          </a:prstGeom>
        </p:spPr>
      </p:pic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5B2693-2320-4102-9206-ED01919467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2885" y="-19455"/>
            <a:ext cx="12281486" cy="6884747"/>
          </a:xfrm>
          <a:custGeom>
            <a:avLst/>
            <a:gdLst>
              <a:gd name="connsiteX0" fmla="*/ 0 w 12192000"/>
              <a:gd name="connsiteY0" fmla="*/ 0 h 5956300"/>
              <a:gd name="connsiteX1" fmla="*/ 12192000 w 12192000"/>
              <a:gd name="connsiteY1" fmla="*/ 0 h 5956300"/>
              <a:gd name="connsiteX2" fmla="*/ 12192000 w 12192000"/>
              <a:gd name="connsiteY2" fmla="*/ 5956300 h 5956300"/>
              <a:gd name="connsiteX3" fmla="*/ 0 w 12192000"/>
              <a:gd name="connsiteY3" fmla="*/ 5956300 h 5956300"/>
              <a:gd name="connsiteX4" fmla="*/ 0 w 12192000"/>
              <a:gd name="connsiteY4" fmla="*/ 0 h 5956300"/>
              <a:gd name="connsiteX0" fmla="*/ 0 w 12192000"/>
              <a:gd name="connsiteY0" fmla="*/ 0 h 5956663"/>
              <a:gd name="connsiteX1" fmla="*/ 12192000 w 12192000"/>
              <a:gd name="connsiteY1" fmla="*/ 0 h 5956663"/>
              <a:gd name="connsiteX2" fmla="*/ 12192000 w 12192000"/>
              <a:gd name="connsiteY2" fmla="*/ 5956300 h 5956663"/>
              <a:gd name="connsiteX3" fmla="*/ 8682446 w 12192000"/>
              <a:gd name="connsiteY3" fmla="*/ 5956663 h 5956663"/>
              <a:gd name="connsiteX4" fmla="*/ 0 w 12192000"/>
              <a:gd name="connsiteY4" fmla="*/ 5956300 h 5956663"/>
              <a:gd name="connsiteX5" fmla="*/ 0 w 12192000"/>
              <a:gd name="connsiteY5" fmla="*/ 0 h 5956663"/>
              <a:gd name="connsiteX0" fmla="*/ 0 w 12192000"/>
              <a:gd name="connsiteY0" fmla="*/ 0 h 5956663"/>
              <a:gd name="connsiteX1" fmla="*/ 12192000 w 12192000"/>
              <a:gd name="connsiteY1" fmla="*/ 0 h 5956663"/>
              <a:gd name="connsiteX2" fmla="*/ 12192000 w 12192000"/>
              <a:gd name="connsiteY2" fmla="*/ 5956300 h 5956663"/>
              <a:gd name="connsiteX3" fmla="*/ 10737669 w 12192000"/>
              <a:gd name="connsiteY3" fmla="*/ 5956663 h 5956663"/>
              <a:gd name="connsiteX4" fmla="*/ 8682446 w 12192000"/>
              <a:gd name="connsiteY4" fmla="*/ 5956663 h 5956663"/>
              <a:gd name="connsiteX5" fmla="*/ 0 w 12192000"/>
              <a:gd name="connsiteY5" fmla="*/ 5956300 h 5956663"/>
              <a:gd name="connsiteX6" fmla="*/ 0 w 12192000"/>
              <a:gd name="connsiteY6" fmla="*/ 0 h 5956663"/>
              <a:gd name="connsiteX0" fmla="*/ 0 w 12209417"/>
              <a:gd name="connsiteY0" fmla="*/ 0 h 5956663"/>
              <a:gd name="connsiteX1" fmla="*/ 12192000 w 12209417"/>
              <a:gd name="connsiteY1" fmla="*/ 0 h 5956663"/>
              <a:gd name="connsiteX2" fmla="*/ 12209417 w 12209417"/>
              <a:gd name="connsiteY2" fmla="*/ 4493260 h 5956663"/>
              <a:gd name="connsiteX3" fmla="*/ 10737669 w 12209417"/>
              <a:gd name="connsiteY3" fmla="*/ 5956663 h 5956663"/>
              <a:gd name="connsiteX4" fmla="*/ 8682446 w 12209417"/>
              <a:gd name="connsiteY4" fmla="*/ 5956663 h 5956663"/>
              <a:gd name="connsiteX5" fmla="*/ 0 w 12209417"/>
              <a:gd name="connsiteY5" fmla="*/ 5956300 h 5956663"/>
              <a:gd name="connsiteX6" fmla="*/ 0 w 12209417"/>
              <a:gd name="connsiteY6" fmla="*/ 0 h 5956663"/>
              <a:gd name="connsiteX0" fmla="*/ 0 w 12209417"/>
              <a:gd name="connsiteY0" fmla="*/ 0 h 5956663"/>
              <a:gd name="connsiteX1" fmla="*/ 12192000 w 12209417"/>
              <a:gd name="connsiteY1" fmla="*/ 0 h 5956663"/>
              <a:gd name="connsiteX2" fmla="*/ 12209417 w 12209417"/>
              <a:gd name="connsiteY2" fmla="*/ 4493260 h 5956663"/>
              <a:gd name="connsiteX3" fmla="*/ 10737669 w 12209417"/>
              <a:gd name="connsiteY3" fmla="*/ 5956663 h 5956663"/>
              <a:gd name="connsiteX4" fmla="*/ 8125098 w 12209417"/>
              <a:gd name="connsiteY4" fmla="*/ 5947954 h 5956663"/>
              <a:gd name="connsiteX5" fmla="*/ 0 w 12209417"/>
              <a:gd name="connsiteY5" fmla="*/ 5956300 h 5956663"/>
              <a:gd name="connsiteX6" fmla="*/ 0 w 12209417"/>
              <a:gd name="connsiteY6" fmla="*/ 0 h 5956663"/>
              <a:gd name="connsiteX0" fmla="*/ 0 w 12209417"/>
              <a:gd name="connsiteY0" fmla="*/ 0 h 5956663"/>
              <a:gd name="connsiteX1" fmla="*/ 12192000 w 12209417"/>
              <a:gd name="connsiteY1" fmla="*/ 0 h 5956663"/>
              <a:gd name="connsiteX2" fmla="*/ 12209417 w 12209417"/>
              <a:gd name="connsiteY2" fmla="*/ 4493260 h 5956663"/>
              <a:gd name="connsiteX3" fmla="*/ 10737669 w 12209417"/>
              <a:gd name="connsiteY3" fmla="*/ 5956663 h 5956663"/>
              <a:gd name="connsiteX4" fmla="*/ 9144000 w 12209417"/>
              <a:gd name="connsiteY4" fmla="*/ 5956663 h 5956663"/>
              <a:gd name="connsiteX5" fmla="*/ 8125098 w 12209417"/>
              <a:gd name="connsiteY5" fmla="*/ 5947954 h 5956663"/>
              <a:gd name="connsiteX6" fmla="*/ 0 w 12209417"/>
              <a:gd name="connsiteY6" fmla="*/ 5956300 h 5956663"/>
              <a:gd name="connsiteX7" fmla="*/ 0 w 12209417"/>
              <a:gd name="connsiteY7" fmla="*/ 0 h 5956663"/>
              <a:gd name="connsiteX0" fmla="*/ 0 w 12209417"/>
              <a:gd name="connsiteY0" fmla="*/ 0 h 5956663"/>
              <a:gd name="connsiteX1" fmla="*/ 12192000 w 12209417"/>
              <a:gd name="connsiteY1" fmla="*/ 0 h 5956663"/>
              <a:gd name="connsiteX2" fmla="*/ 12209417 w 12209417"/>
              <a:gd name="connsiteY2" fmla="*/ 4493260 h 5956663"/>
              <a:gd name="connsiteX3" fmla="*/ 10737669 w 12209417"/>
              <a:gd name="connsiteY3" fmla="*/ 5956663 h 5956663"/>
              <a:gd name="connsiteX4" fmla="*/ 9901646 w 12209417"/>
              <a:gd name="connsiteY4" fmla="*/ 5956663 h 5956663"/>
              <a:gd name="connsiteX5" fmla="*/ 9144000 w 12209417"/>
              <a:gd name="connsiteY5" fmla="*/ 5956663 h 5956663"/>
              <a:gd name="connsiteX6" fmla="*/ 8125098 w 12209417"/>
              <a:gd name="connsiteY6" fmla="*/ 5947954 h 5956663"/>
              <a:gd name="connsiteX7" fmla="*/ 0 w 12209417"/>
              <a:gd name="connsiteY7" fmla="*/ 5956300 h 5956663"/>
              <a:gd name="connsiteX8" fmla="*/ 0 w 12209417"/>
              <a:gd name="connsiteY8" fmla="*/ 0 h 5956663"/>
              <a:gd name="connsiteX0" fmla="*/ 0 w 12209417"/>
              <a:gd name="connsiteY0" fmla="*/ 0 h 6888480"/>
              <a:gd name="connsiteX1" fmla="*/ 12192000 w 12209417"/>
              <a:gd name="connsiteY1" fmla="*/ 0 h 6888480"/>
              <a:gd name="connsiteX2" fmla="*/ 12209417 w 12209417"/>
              <a:gd name="connsiteY2" fmla="*/ 4493260 h 6888480"/>
              <a:gd name="connsiteX3" fmla="*/ 10737669 w 12209417"/>
              <a:gd name="connsiteY3" fmla="*/ 5956663 h 6888480"/>
              <a:gd name="connsiteX4" fmla="*/ 9901646 w 12209417"/>
              <a:gd name="connsiteY4" fmla="*/ 5956663 h 6888480"/>
              <a:gd name="connsiteX5" fmla="*/ 9083040 w 12209417"/>
              <a:gd name="connsiteY5" fmla="*/ 6888480 h 6888480"/>
              <a:gd name="connsiteX6" fmla="*/ 8125098 w 12209417"/>
              <a:gd name="connsiteY6" fmla="*/ 5947954 h 6888480"/>
              <a:gd name="connsiteX7" fmla="*/ 0 w 12209417"/>
              <a:gd name="connsiteY7" fmla="*/ 5956300 h 6888480"/>
              <a:gd name="connsiteX8" fmla="*/ 0 w 12209417"/>
              <a:gd name="connsiteY8" fmla="*/ 0 h 6888480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125098 w 12209417"/>
              <a:gd name="connsiteY6" fmla="*/ 5947954 h 6897189"/>
              <a:gd name="connsiteX7" fmla="*/ 0 w 12209417"/>
              <a:gd name="connsiteY7" fmla="*/ 5956300 h 6897189"/>
              <a:gd name="connsiteX8" fmla="*/ 0 w 12209417"/>
              <a:gd name="connsiteY8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144692 w 12209417"/>
              <a:gd name="connsiteY6" fmla="*/ 5961017 h 6897189"/>
              <a:gd name="connsiteX7" fmla="*/ 0 w 12209417"/>
              <a:gd name="connsiteY7" fmla="*/ 5956300 h 6897189"/>
              <a:gd name="connsiteX8" fmla="*/ 0 w 12209417"/>
              <a:gd name="connsiteY8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36131 w 12209417"/>
              <a:gd name="connsiteY6" fmla="*/ 6061165 h 6897189"/>
              <a:gd name="connsiteX7" fmla="*/ 8144692 w 12209417"/>
              <a:gd name="connsiteY7" fmla="*/ 5961017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36131 w 12209417"/>
              <a:gd name="connsiteY6" fmla="*/ 6061165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36131 w 12209417"/>
              <a:gd name="connsiteY6" fmla="*/ 6061165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55726 w 12209417"/>
              <a:gd name="connsiteY6" fmla="*/ 6061165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55726 w 12209417"/>
              <a:gd name="connsiteY6" fmla="*/ 6061165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55726 w 12209417"/>
              <a:gd name="connsiteY6" fmla="*/ 6071798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35194 w 12209417"/>
              <a:gd name="connsiteY5" fmla="*/ 6861899 h 6897189"/>
              <a:gd name="connsiteX6" fmla="*/ 8255726 w 12209417"/>
              <a:gd name="connsiteY6" fmla="*/ 6071798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903029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903029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903029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903029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767857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767857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767857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767857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6092 w 12213393"/>
              <a:gd name="connsiteY5" fmla="*/ 6864978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6092 w 12213393"/>
              <a:gd name="connsiteY5" fmla="*/ 6864978 h 6865291"/>
              <a:gd name="connsiteX6" fmla="*/ 8253544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6092 w 12213393"/>
              <a:gd name="connsiteY5" fmla="*/ 6864978 h 6865291"/>
              <a:gd name="connsiteX6" fmla="*/ 8253544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45 w 12238645"/>
              <a:gd name="connsiteY0" fmla="*/ 0 h 6884747"/>
              <a:gd name="connsiteX1" fmla="*/ 12221228 w 12238645"/>
              <a:gd name="connsiteY1" fmla="*/ 19456 h 6884747"/>
              <a:gd name="connsiteX2" fmla="*/ 12238645 w 12238645"/>
              <a:gd name="connsiteY2" fmla="*/ 4512716 h 6884747"/>
              <a:gd name="connsiteX3" fmla="*/ 10766897 w 12238645"/>
              <a:gd name="connsiteY3" fmla="*/ 5976119 h 6884747"/>
              <a:gd name="connsiteX4" fmla="*/ 9854876 w 12238645"/>
              <a:gd name="connsiteY4" fmla="*/ 6884747 h 6884747"/>
              <a:gd name="connsiteX5" fmla="*/ 9061344 w 12238645"/>
              <a:gd name="connsiteY5" fmla="*/ 6884434 h 6884747"/>
              <a:gd name="connsiteX6" fmla="*/ 8278796 w 12238645"/>
              <a:gd name="connsiteY6" fmla="*/ 6094785 h 6884747"/>
              <a:gd name="connsiteX7" fmla="*/ 7797085 w 12238645"/>
              <a:gd name="connsiteY7" fmla="*/ 5993536 h 6884747"/>
              <a:gd name="connsiteX8" fmla="*/ 25252 w 12238645"/>
              <a:gd name="connsiteY8" fmla="*/ 5991659 h 6884747"/>
              <a:gd name="connsiteX9" fmla="*/ 45 w 12238645"/>
              <a:gd name="connsiteY9" fmla="*/ 0 h 6884747"/>
              <a:gd name="connsiteX0" fmla="*/ 45 w 12251345"/>
              <a:gd name="connsiteY0" fmla="*/ 0 h 6884747"/>
              <a:gd name="connsiteX1" fmla="*/ 12250411 w 12251345"/>
              <a:gd name="connsiteY1" fmla="*/ 29184 h 6884747"/>
              <a:gd name="connsiteX2" fmla="*/ 12238645 w 12251345"/>
              <a:gd name="connsiteY2" fmla="*/ 4512716 h 6884747"/>
              <a:gd name="connsiteX3" fmla="*/ 10766897 w 12251345"/>
              <a:gd name="connsiteY3" fmla="*/ 5976119 h 6884747"/>
              <a:gd name="connsiteX4" fmla="*/ 9854876 w 12251345"/>
              <a:gd name="connsiteY4" fmla="*/ 6884747 h 6884747"/>
              <a:gd name="connsiteX5" fmla="*/ 9061344 w 12251345"/>
              <a:gd name="connsiteY5" fmla="*/ 6884434 h 6884747"/>
              <a:gd name="connsiteX6" fmla="*/ 8278796 w 12251345"/>
              <a:gd name="connsiteY6" fmla="*/ 6094785 h 6884747"/>
              <a:gd name="connsiteX7" fmla="*/ 7797085 w 12251345"/>
              <a:gd name="connsiteY7" fmla="*/ 5993536 h 6884747"/>
              <a:gd name="connsiteX8" fmla="*/ 25252 w 12251345"/>
              <a:gd name="connsiteY8" fmla="*/ 5991659 h 6884747"/>
              <a:gd name="connsiteX9" fmla="*/ 45 w 12251345"/>
              <a:gd name="connsiteY9" fmla="*/ 0 h 6884747"/>
              <a:gd name="connsiteX0" fmla="*/ 45 w 12267828"/>
              <a:gd name="connsiteY0" fmla="*/ 0 h 6884747"/>
              <a:gd name="connsiteX1" fmla="*/ 12250411 w 12267828"/>
              <a:gd name="connsiteY1" fmla="*/ 29184 h 6884747"/>
              <a:gd name="connsiteX2" fmla="*/ 12267828 w 12267828"/>
              <a:gd name="connsiteY2" fmla="*/ 4493261 h 6884747"/>
              <a:gd name="connsiteX3" fmla="*/ 10766897 w 12267828"/>
              <a:gd name="connsiteY3" fmla="*/ 5976119 h 6884747"/>
              <a:gd name="connsiteX4" fmla="*/ 9854876 w 12267828"/>
              <a:gd name="connsiteY4" fmla="*/ 6884747 h 6884747"/>
              <a:gd name="connsiteX5" fmla="*/ 9061344 w 12267828"/>
              <a:gd name="connsiteY5" fmla="*/ 6884434 h 6884747"/>
              <a:gd name="connsiteX6" fmla="*/ 8278796 w 12267828"/>
              <a:gd name="connsiteY6" fmla="*/ 6094785 h 6884747"/>
              <a:gd name="connsiteX7" fmla="*/ 7797085 w 12267828"/>
              <a:gd name="connsiteY7" fmla="*/ 5993536 h 6884747"/>
              <a:gd name="connsiteX8" fmla="*/ 25252 w 12267828"/>
              <a:gd name="connsiteY8" fmla="*/ 5991659 h 6884747"/>
              <a:gd name="connsiteX9" fmla="*/ 45 w 12267828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61456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81486" h="6884747">
                <a:moveTo>
                  <a:pt x="13703" y="0"/>
                </a:moveTo>
                <a:lnTo>
                  <a:pt x="12264069" y="29184"/>
                </a:lnTo>
                <a:cubicBezTo>
                  <a:pt x="12269875" y="1526937"/>
                  <a:pt x="12275680" y="2963703"/>
                  <a:pt x="12281486" y="4461456"/>
                </a:cubicBezTo>
                <a:lnTo>
                  <a:pt x="10780555" y="5976119"/>
                </a:lnTo>
                <a:lnTo>
                  <a:pt x="9868534" y="6884747"/>
                </a:lnTo>
                <a:lnTo>
                  <a:pt x="9075002" y="6884434"/>
                </a:lnTo>
                <a:lnTo>
                  <a:pt x="8292454" y="6094785"/>
                </a:lnTo>
                <a:cubicBezTo>
                  <a:pt x="8143752" y="5971537"/>
                  <a:pt x="8284681" y="5996723"/>
                  <a:pt x="7810743" y="5993536"/>
                </a:cubicBezTo>
                <a:lnTo>
                  <a:pt x="0" y="5991659"/>
                </a:lnTo>
                <a:cubicBezTo>
                  <a:pt x="1325" y="4000925"/>
                  <a:pt x="12378" y="1990734"/>
                  <a:pt x="13703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78A799A-7E69-49A8-99D6-ECB19CD743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380" y="6216042"/>
            <a:ext cx="7442200" cy="496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b="1" dirty="0"/>
              <a:t>Rubrik på en rad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238101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6303-CA50-4A0C-B7A6-EF55ECF883E8}" type="datetimeFigureOut">
              <a:rPr lang="sv-SE" smtClean="0"/>
              <a:t>2024-06-13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A3A6-89A4-4D8C-A66C-499EF698D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19950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6303-CA50-4A0C-B7A6-EF55ECF883E8}" type="datetimeFigureOut">
              <a:rPr lang="sv-SE" smtClean="0"/>
              <a:t>2024-06-13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A3A6-89A4-4D8C-A66C-499EF698D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02218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6303-CA50-4A0C-B7A6-EF55ECF883E8}" type="datetimeFigureOut">
              <a:rPr lang="sv-SE" smtClean="0"/>
              <a:t>2024-06-13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A3A6-89A4-4D8C-A66C-499EF698D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9160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46303-CA50-4A0C-B7A6-EF55ECF883E8}" type="datetimeFigureOut">
              <a:rPr lang="sv-SE" smtClean="0"/>
              <a:t>2024-06-13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A3A6-89A4-4D8C-A66C-499EF698D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75668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7953213-C591-46CE-B167-643637BC93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36000" tIns="0" rIns="468000" bIns="900000"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Skriv ditt innehåll här…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F4643E5-BC5C-4E00-BAF1-B6BF63F0B2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022" y="701819"/>
            <a:ext cx="9956800" cy="1035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Skriv din rubrik här på </a:t>
            </a:r>
          </a:p>
          <a:p>
            <a:pPr lvl="0"/>
            <a:r>
              <a:rPr lang="sv-SE" dirty="0"/>
              <a:t>en eller två rader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83F40414-59B0-48F7-ADE8-0B64BEE8C8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022" y="1991170"/>
            <a:ext cx="9956800" cy="4314591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/>
            </a:lvl1pPr>
            <a:lvl2pPr>
              <a:lnSpc>
                <a:spcPct val="130000"/>
              </a:lnSpc>
              <a:defRPr/>
            </a:lvl2pPr>
            <a:lvl3pPr>
              <a:lnSpc>
                <a:spcPct val="130000"/>
              </a:lnSpc>
              <a:defRPr/>
            </a:lvl3pPr>
            <a:lvl4pPr>
              <a:lnSpc>
                <a:spcPct val="130000"/>
              </a:lnSpc>
              <a:defRPr/>
            </a:lvl4pPr>
            <a:lvl5pPr>
              <a:lnSpc>
                <a:spcPct val="13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364082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ågrät bild med inn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07EED43E-842D-4052-8D46-1187F216AA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349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9484A58-EF86-4261-B694-CF7D71D98E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4989" y="3814763"/>
            <a:ext cx="7639050" cy="865302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BD35C61-DA37-4083-AB46-FBE337153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225" y="5070475"/>
            <a:ext cx="7680325" cy="1620838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 sz="2400"/>
            </a:lvl1pPr>
            <a:lvl2pPr>
              <a:lnSpc>
                <a:spcPct val="130000"/>
              </a:lnSpc>
              <a:defRPr sz="1800"/>
            </a:lvl2pPr>
          </a:lstStyle>
          <a:p>
            <a:pPr lvl="0"/>
            <a:r>
              <a:rPr lang="sv-SE" dirty="0"/>
              <a:t>Valfri text</a:t>
            </a:r>
          </a:p>
          <a:p>
            <a:pPr lvl="1"/>
            <a:r>
              <a:rPr lang="sv-SE" dirty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2614630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drät bild med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9484A58-EF86-4261-B694-CF7D71D98E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2378" y="697491"/>
            <a:ext cx="6168689" cy="865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BD35C61-DA37-4083-AB46-FBE337153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4614" y="1953203"/>
            <a:ext cx="6202019" cy="1620838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 sz="2400"/>
            </a:lvl1pPr>
            <a:lvl2pPr>
              <a:lnSpc>
                <a:spcPct val="130000"/>
              </a:lnSpc>
              <a:defRPr sz="1800"/>
            </a:lvl2pPr>
          </a:lstStyle>
          <a:p>
            <a:pPr lvl="0"/>
            <a:r>
              <a:rPr lang="sv-SE" dirty="0"/>
              <a:t>Valfri text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2B0C10-E65B-43E1-A662-E55494C735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21263" cy="685641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22646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7953213-C591-46CE-B167-643637BC93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900000"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Skriv ditt innehåll här…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F4643E5-BC5C-4E00-BAF1-B6BF63F0B2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022" y="701819"/>
            <a:ext cx="9956800" cy="1035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Skriv din rubrik här på </a:t>
            </a:r>
          </a:p>
          <a:p>
            <a:pPr lvl="0"/>
            <a:r>
              <a:rPr lang="sv-SE" dirty="0"/>
              <a:t>en eller två rader</a:t>
            </a:r>
          </a:p>
        </p:txBody>
      </p:sp>
    </p:spTree>
    <p:extLst>
      <p:ext uri="{BB962C8B-B14F-4D97-AF65-F5344CB8AC3E}">
        <p14:creationId xmlns:p14="http://schemas.microsoft.com/office/powerpoint/2010/main" val="24606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täck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ACF7CB6-82CF-4146-8B65-6E3DED3A8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403"/>
            <a:ext cx="12191998" cy="6856285"/>
          </a:xfrm>
          <a:prstGeom prst="rect">
            <a:avLst/>
          </a:prstGeom>
        </p:spPr>
      </p:pic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5B2693-2320-4102-9206-ED01919467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2885" y="-19455"/>
            <a:ext cx="12281486" cy="6884747"/>
          </a:xfrm>
          <a:custGeom>
            <a:avLst/>
            <a:gdLst>
              <a:gd name="connsiteX0" fmla="*/ 0 w 12192000"/>
              <a:gd name="connsiteY0" fmla="*/ 0 h 5956300"/>
              <a:gd name="connsiteX1" fmla="*/ 12192000 w 12192000"/>
              <a:gd name="connsiteY1" fmla="*/ 0 h 5956300"/>
              <a:gd name="connsiteX2" fmla="*/ 12192000 w 12192000"/>
              <a:gd name="connsiteY2" fmla="*/ 5956300 h 5956300"/>
              <a:gd name="connsiteX3" fmla="*/ 0 w 12192000"/>
              <a:gd name="connsiteY3" fmla="*/ 5956300 h 5956300"/>
              <a:gd name="connsiteX4" fmla="*/ 0 w 12192000"/>
              <a:gd name="connsiteY4" fmla="*/ 0 h 5956300"/>
              <a:gd name="connsiteX0" fmla="*/ 0 w 12192000"/>
              <a:gd name="connsiteY0" fmla="*/ 0 h 5956663"/>
              <a:gd name="connsiteX1" fmla="*/ 12192000 w 12192000"/>
              <a:gd name="connsiteY1" fmla="*/ 0 h 5956663"/>
              <a:gd name="connsiteX2" fmla="*/ 12192000 w 12192000"/>
              <a:gd name="connsiteY2" fmla="*/ 5956300 h 5956663"/>
              <a:gd name="connsiteX3" fmla="*/ 8682446 w 12192000"/>
              <a:gd name="connsiteY3" fmla="*/ 5956663 h 5956663"/>
              <a:gd name="connsiteX4" fmla="*/ 0 w 12192000"/>
              <a:gd name="connsiteY4" fmla="*/ 5956300 h 5956663"/>
              <a:gd name="connsiteX5" fmla="*/ 0 w 12192000"/>
              <a:gd name="connsiteY5" fmla="*/ 0 h 5956663"/>
              <a:gd name="connsiteX0" fmla="*/ 0 w 12192000"/>
              <a:gd name="connsiteY0" fmla="*/ 0 h 5956663"/>
              <a:gd name="connsiteX1" fmla="*/ 12192000 w 12192000"/>
              <a:gd name="connsiteY1" fmla="*/ 0 h 5956663"/>
              <a:gd name="connsiteX2" fmla="*/ 12192000 w 12192000"/>
              <a:gd name="connsiteY2" fmla="*/ 5956300 h 5956663"/>
              <a:gd name="connsiteX3" fmla="*/ 10737669 w 12192000"/>
              <a:gd name="connsiteY3" fmla="*/ 5956663 h 5956663"/>
              <a:gd name="connsiteX4" fmla="*/ 8682446 w 12192000"/>
              <a:gd name="connsiteY4" fmla="*/ 5956663 h 5956663"/>
              <a:gd name="connsiteX5" fmla="*/ 0 w 12192000"/>
              <a:gd name="connsiteY5" fmla="*/ 5956300 h 5956663"/>
              <a:gd name="connsiteX6" fmla="*/ 0 w 12192000"/>
              <a:gd name="connsiteY6" fmla="*/ 0 h 5956663"/>
              <a:gd name="connsiteX0" fmla="*/ 0 w 12209417"/>
              <a:gd name="connsiteY0" fmla="*/ 0 h 5956663"/>
              <a:gd name="connsiteX1" fmla="*/ 12192000 w 12209417"/>
              <a:gd name="connsiteY1" fmla="*/ 0 h 5956663"/>
              <a:gd name="connsiteX2" fmla="*/ 12209417 w 12209417"/>
              <a:gd name="connsiteY2" fmla="*/ 4493260 h 5956663"/>
              <a:gd name="connsiteX3" fmla="*/ 10737669 w 12209417"/>
              <a:gd name="connsiteY3" fmla="*/ 5956663 h 5956663"/>
              <a:gd name="connsiteX4" fmla="*/ 8682446 w 12209417"/>
              <a:gd name="connsiteY4" fmla="*/ 5956663 h 5956663"/>
              <a:gd name="connsiteX5" fmla="*/ 0 w 12209417"/>
              <a:gd name="connsiteY5" fmla="*/ 5956300 h 5956663"/>
              <a:gd name="connsiteX6" fmla="*/ 0 w 12209417"/>
              <a:gd name="connsiteY6" fmla="*/ 0 h 5956663"/>
              <a:gd name="connsiteX0" fmla="*/ 0 w 12209417"/>
              <a:gd name="connsiteY0" fmla="*/ 0 h 5956663"/>
              <a:gd name="connsiteX1" fmla="*/ 12192000 w 12209417"/>
              <a:gd name="connsiteY1" fmla="*/ 0 h 5956663"/>
              <a:gd name="connsiteX2" fmla="*/ 12209417 w 12209417"/>
              <a:gd name="connsiteY2" fmla="*/ 4493260 h 5956663"/>
              <a:gd name="connsiteX3" fmla="*/ 10737669 w 12209417"/>
              <a:gd name="connsiteY3" fmla="*/ 5956663 h 5956663"/>
              <a:gd name="connsiteX4" fmla="*/ 8125098 w 12209417"/>
              <a:gd name="connsiteY4" fmla="*/ 5947954 h 5956663"/>
              <a:gd name="connsiteX5" fmla="*/ 0 w 12209417"/>
              <a:gd name="connsiteY5" fmla="*/ 5956300 h 5956663"/>
              <a:gd name="connsiteX6" fmla="*/ 0 w 12209417"/>
              <a:gd name="connsiteY6" fmla="*/ 0 h 5956663"/>
              <a:gd name="connsiteX0" fmla="*/ 0 w 12209417"/>
              <a:gd name="connsiteY0" fmla="*/ 0 h 5956663"/>
              <a:gd name="connsiteX1" fmla="*/ 12192000 w 12209417"/>
              <a:gd name="connsiteY1" fmla="*/ 0 h 5956663"/>
              <a:gd name="connsiteX2" fmla="*/ 12209417 w 12209417"/>
              <a:gd name="connsiteY2" fmla="*/ 4493260 h 5956663"/>
              <a:gd name="connsiteX3" fmla="*/ 10737669 w 12209417"/>
              <a:gd name="connsiteY3" fmla="*/ 5956663 h 5956663"/>
              <a:gd name="connsiteX4" fmla="*/ 9144000 w 12209417"/>
              <a:gd name="connsiteY4" fmla="*/ 5956663 h 5956663"/>
              <a:gd name="connsiteX5" fmla="*/ 8125098 w 12209417"/>
              <a:gd name="connsiteY5" fmla="*/ 5947954 h 5956663"/>
              <a:gd name="connsiteX6" fmla="*/ 0 w 12209417"/>
              <a:gd name="connsiteY6" fmla="*/ 5956300 h 5956663"/>
              <a:gd name="connsiteX7" fmla="*/ 0 w 12209417"/>
              <a:gd name="connsiteY7" fmla="*/ 0 h 5956663"/>
              <a:gd name="connsiteX0" fmla="*/ 0 w 12209417"/>
              <a:gd name="connsiteY0" fmla="*/ 0 h 5956663"/>
              <a:gd name="connsiteX1" fmla="*/ 12192000 w 12209417"/>
              <a:gd name="connsiteY1" fmla="*/ 0 h 5956663"/>
              <a:gd name="connsiteX2" fmla="*/ 12209417 w 12209417"/>
              <a:gd name="connsiteY2" fmla="*/ 4493260 h 5956663"/>
              <a:gd name="connsiteX3" fmla="*/ 10737669 w 12209417"/>
              <a:gd name="connsiteY3" fmla="*/ 5956663 h 5956663"/>
              <a:gd name="connsiteX4" fmla="*/ 9901646 w 12209417"/>
              <a:gd name="connsiteY4" fmla="*/ 5956663 h 5956663"/>
              <a:gd name="connsiteX5" fmla="*/ 9144000 w 12209417"/>
              <a:gd name="connsiteY5" fmla="*/ 5956663 h 5956663"/>
              <a:gd name="connsiteX6" fmla="*/ 8125098 w 12209417"/>
              <a:gd name="connsiteY6" fmla="*/ 5947954 h 5956663"/>
              <a:gd name="connsiteX7" fmla="*/ 0 w 12209417"/>
              <a:gd name="connsiteY7" fmla="*/ 5956300 h 5956663"/>
              <a:gd name="connsiteX8" fmla="*/ 0 w 12209417"/>
              <a:gd name="connsiteY8" fmla="*/ 0 h 5956663"/>
              <a:gd name="connsiteX0" fmla="*/ 0 w 12209417"/>
              <a:gd name="connsiteY0" fmla="*/ 0 h 6888480"/>
              <a:gd name="connsiteX1" fmla="*/ 12192000 w 12209417"/>
              <a:gd name="connsiteY1" fmla="*/ 0 h 6888480"/>
              <a:gd name="connsiteX2" fmla="*/ 12209417 w 12209417"/>
              <a:gd name="connsiteY2" fmla="*/ 4493260 h 6888480"/>
              <a:gd name="connsiteX3" fmla="*/ 10737669 w 12209417"/>
              <a:gd name="connsiteY3" fmla="*/ 5956663 h 6888480"/>
              <a:gd name="connsiteX4" fmla="*/ 9901646 w 12209417"/>
              <a:gd name="connsiteY4" fmla="*/ 5956663 h 6888480"/>
              <a:gd name="connsiteX5" fmla="*/ 9083040 w 12209417"/>
              <a:gd name="connsiteY5" fmla="*/ 6888480 h 6888480"/>
              <a:gd name="connsiteX6" fmla="*/ 8125098 w 12209417"/>
              <a:gd name="connsiteY6" fmla="*/ 5947954 h 6888480"/>
              <a:gd name="connsiteX7" fmla="*/ 0 w 12209417"/>
              <a:gd name="connsiteY7" fmla="*/ 5956300 h 6888480"/>
              <a:gd name="connsiteX8" fmla="*/ 0 w 12209417"/>
              <a:gd name="connsiteY8" fmla="*/ 0 h 6888480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125098 w 12209417"/>
              <a:gd name="connsiteY6" fmla="*/ 5947954 h 6897189"/>
              <a:gd name="connsiteX7" fmla="*/ 0 w 12209417"/>
              <a:gd name="connsiteY7" fmla="*/ 5956300 h 6897189"/>
              <a:gd name="connsiteX8" fmla="*/ 0 w 12209417"/>
              <a:gd name="connsiteY8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144692 w 12209417"/>
              <a:gd name="connsiteY6" fmla="*/ 5961017 h 6897189"/>
              <a:gd name="connsiteX7" fmla="*/ 0 w 12209417"/>
              <a:gd name="connsiteY7" fmla="*/ 5956300 h 6897189"/>
              <a:gd name="connsiteX8" fmla="*/ 0 w 12209417"/>
              <a:gd name="connsiteY8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36131 w 12209417"/>
              <a:gd name="connsiteY6" fmla="*/ 6061165 h 6897189"/>
              <a:gd name="connsiteX7" fmla="*/ 8144692 w 12209417"/>
              <a:gd name="connsiteY7" fmla="*/ 5961017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36131 w 12209417"/>
              <a:gd name="connsiteY6" fmla="*/ 6061165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36131 w 12209417"/>
              <a:gd name="connsiteY6" fmla="*/ 6061165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55726 w 12209417"/>
              <a:gd name="connsiteY6" fmla="*/ 6061165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55726 w 12209417"/>
              <a:gd name="connsiteY6" fmla="*/ 6061165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55726 w 12209417"/>
              <a:gd name="connsiteY6" fmla="*/ 6071798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35194 w 12209417"/>
              <a:gd name="connsiteY5" fmla="*/ 6861899 h 6897189"/>
              <a:gd name="connsiteX6" fmla="*/ 8255726 w 12209417"/>
              <a:gd name="connsiteY6" fmla="*/ 6071798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903029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903029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903029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903029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767857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767857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767857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767857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6092 w 12213393"/>
              <a:gd name="connsiteY5" fmla="*/ 6864978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6092 w 12213393"/>
              <a:gd name="connsiteY5" fmla="*/ 6864978 h 6865291"/>
              <a:gd name="connsiteX6" fmla="*/ 8253544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6092 w 12213393"/>
              <a:gd name="connsiteY5" fmla="*/ 6864978 h 6865291"/>
              <a:gd name="connsiteX6" fmla="*/ 8253544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45 w 12238645"/>
              <a:gd name="connsiteY0" fmla="*/ 0 h 6884747"/>
              <a:gd name="connsiteX1" fmla="*/ 12221228 w 12238645"/>
              <a:gd name="connsiteY1" fmla="*/ 19456 h 6884747"/>
              <a:gd name="connsiteX2" fmla="*/ 12238645 w 12238645"/>
              <a:gd name="connsiteY2" fmla="*/ 4512716 h 6884747"/>
              <a:gd name="connsiteX3" fmla="*/ 10766897 w 12238645"/>
              <a:gd name="connsiteY3" fmla="*/ 5976119 h 6884747"/>
              <a:gd name="connsiteX4" fmla="*/ 9854876 w 12238645"/>
              <a:gd name="connsiteY4" fmla="*/ 6884747 h 6884747"/>
              <a:gd name="connsiteX5" fmla="*/ 9061344 w 12238645"/>
              <a:gd name="connsiteY5" fmla="*/ 6884434 h 6884747"/>
              <a:gd name="connsiteX6" fmla="*/ 8278796 w 12238645"/>
              <a:gd name="connsiteY6" fmla="*/ 6094785 h 6884747"/>
              <a:gd name="connsiteX7" fmla="*/ 7797085 w 12238645"/>
              <a:gd name="connsiteY7" fmla="*/ 5993536 h 6884747"/>
              <a:gd name="connsiteX8" fmla="*/ 25252 w 12238645"/>
              <a:gd name="connsiteY8" fmla="*/ 5991659 h 6884747"/>
              <a:gd name="connsiteX9" fmla="*/ 45 w 12238645"/>
              <a:gd name="connsiteY9" fmla="*/ 0 h 6884747"/>
              <a:gd name="connsiteX0" fmla="*/ 45 w 12251345"/>
              <a:gd name="connsiteY0" fmla="*/ 0 h 6884747"/>
              <a:gd name="connsiteX1" fmla="*/ 12250411 w 12251345"/>
              <a:gd name="connsiteY1" fmla="*/ 29184 h 6884747"/>
              <a:gd name="connsiteX2" fmla="*/ 12238645 w 12251345"/>
              <a:gd name="connsiteY2" fmla="*/ 4512716 h 6884747"/>
              <a:gd name="connsiteX3" fmla="*/ 10766897 w 12251345"/>
              <a:gd name="connsiteY3" fmla="*/ 5976119 h 6884747"/>
              <a:gd name="connsiteX4" fmla="*/ 9854876 w 12251345"/>
              <a:gd name="connsiteY4" fmla="*/ 6884747 h 6884747"/>
              <a:gd name="connsiteX5" fmla="*/ 9061344 w 12251345"/>
              <a:gd name="connsiteY5" fmla="*/ 6884434 h 6884747"/>
              <a:gd name="connsiteX6" fmla="*/ 8278796 w 12251345"/>
              <a:gd name="connsiteY6" fmla="*/ 6094785 h 6884747"/>
              <a:gd name="connsiteX7" fmla="*/ 7797085 w 12251345"/>
              <a:gd name="connsiteY7" fmla="*/ 5993536 h 6884747"/>
              <a:gd name="connsiteX8" fmla="*/ 25252 w 12251345"/>
              <a:gd name="connsiteY8" fmla="*/ 5991659 h 6884747"/>
              <a:gd name="connsiteX9" fmla="*/ 45 w 12251345"/>
              <a:gd name="connsiteY9" fmla="*/ 0 h 6884747"/>
              <a:gd name="connsiteX0" fmla="*/ 45 w 12267828"/>
              <a:gd name="connsiteY0" fmla="*/ 0 h 6884747"/>
              <a:gd name="connsiteX1" fmla="*/ 12250411 w 12267828"/>
              <a:gd name="connsiteY1" fmla="*/ 29184 h 6884747"/>
              <a:gd name="connsiteX2" fmla="*/ 12267828 w 12267828"/>
              <a:gd name="connsiteY2" fmla="*/ 4493261 h 6884747"/>
              <a:gd name="connsiteX3" fmla="*/ 10766897 w 12267828"/>
              <a:gd name="connsiteY3" fmla="*/ 5976119 h 6884747"/>
              <a:gd name="connsiteX4" fmla="*/ 9854876 w 12267828"/>
              <a:gd name="connsiteY4" fmla="*/ 6884747 h 6884747"/>
              <a:gd name="connsiteX5" fmla="*/ 9061344 w 12267828"/>
              <a:gd name="connsiteY5" fmla="*/ 6884434 h 6884747"/>
              <a:gd name="connsiteX6" fmla="*/ 8278796 w 12267828"/>
              <a:gd name="connsiteY6" fmla="*/ 6094785 h 6884747"/>
              <a:gd name="connsiteX7" fmla="*/ 7797085 w 12267828"/>
              <a:gd name="connsiteY7" fmla="*/ 5993536 h 6884747"/>
              <a:gd name="connsiteX8" fmla="*/ 25252 w 12267828"/>
              <a:gd name="connsiteY8" fmla="*/ 5991659 h 6884747"/>
              <a:gd name="connsiteX9" fmla="*/ 45 w 12267828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61456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81486" h="6884747">
                <a:moveTo>
                  <a:pt x="13703" y="0"/>
                </a:moveTo>
                <a:lnTo>
                  <a:pt x="12264069" y="29184"/>
                </a:lnTo>
                <a:cubicBezTo>
                  <a:pt x="12269875" y="1526937"/>
                  <a:pt x="12275680" y="2963703"/>
                  <a:pt x="12281486" y="4461456"/>
                </a:cubicBezTo>
                <a:lnTo>
                  <a:pt x="10780555" y="5976119"/>
                </a:lnTo>
                <a:lnTo>
                  <a:pt x="9868534" y="6884747"/>
                </a:lnTo>
                <a:lnTo>
                  <a:pt x="9075002" y="6884434"/>
                </a:lnTo>
                <a:lnTo>
                  <a:pt x="8292454" y="6094785"/>
                </a:lnTo>
                <a:cubicBezTo>
                  <a:pt x="8143752" y="5971537"/>
                  <a:pt x="8284681" y="5996723"/>
                  <a:pt x="7810743" y="5993536"/>
                </a:cubicBezTo>
                <a:lnTo>
                  <a:pt x="0" y="5991659"/>
                </a:lnTo>
                <a:cubicBezTo>
                  <a:pt x="1325" y="4000925"/>
                  <a:pt x="12378" y="1990734"/>
                  <a:pt x="13703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78A799A-7E69-49A8-99D6-ECB19CD743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380" y="6216042"/>
            <a:ext cx="7442200" cy="496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b="1" dirty="0"/>
              <a:t>Rubrik på en rad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10026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FD6AEC0-02C2-4B82-832B-3D66A9B07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6C61-4A79-4642-8BF4-4E63ADF85E7E}" type="datetimeFigureOut">
              <a:rPr lang="sv-SE" smtClean="0"/>
              <a:t>2024-06-13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DFF23C-A6C6-4730-A5DA-2CC976C33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C7E42E-4B0D-4DE1-A164-852FE9225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9FA2-F137-4B9A-A308-AEEF49F744D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DD209519-22B6-49FC-B4DA-6357F4C4BC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069" y="267784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40735D63-0185-49CC-B154-E4B561A92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7069" y="2655384"/>
            <a:ext cx="9144000" cy="1655762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32652705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7953213-C591-46CE-B167-643637BC93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900000"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Skriv ditt innehåll här…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F4643E5-BC5C-4E00-BAF1-B6BF63F0B2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022" y="701819"/>
            <a:ext cx="9956800" cy="1035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Skriv din rubrik här på </a:t>
            </a:r>
          </a:p>
          <a:p>
            <a:pPr lvl="0"/>
            <a:r>
              <a:rPr lang="sv-SE" dirty="0"/>
              <a:t>en eller två rader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FBB9AF85-8C2F-409F-B52C-87C90CDED0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022" y="1991170"/>
            <a:ext cx="9956800" cy="4314591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/>
            </a:lvl1pPr>
            <a:lvl2pPr>
              <a:lnSpc>
                <a:spcPct val="130000"/>
              </a:lnSpc>
              <a:defRPr/>
            </a:lvl2pPr>
            <a:lvl3pPr>
              <a:lnSpc>
                <a:spcPct val="130000"/>
              </a:lnSpc>
              <a:defRPr/>
            </a:lvl3pPr>
            <a:lvl4pPr>
              <a:lnSpc>
                <a:spcPct val="130000"/>
              </a:lnSpc>
              <a:defRPr/>
            </a:lvl4pPr>
            <a:lvl5pPr>
              <a:lnSpc>
                <a:spcPct val="13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1228317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FD6AEC0-02C2-4B82-832B-3D66A9B07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6C61-4A79-4642-8BF4-4E63ADF85E7E}" type="datetimeFigureOut">
              <a:rPr lang="sv-SE" smtClean="0"/>
              <a:t>2024-06-13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DFF23C-A6C6-4730-A5DA-2CC976C33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C7E42E-4B0D-4DE1-A164-852FE9225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9FA2-F137-4B9A-A308-AEEF49F744D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0D1CD38F-6E65-47DE-885B-AEA4A3AE7E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069" y="267784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912D7B95-0DA1-4332-B455-C2607C18E7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7069" y="2655384"/>
            <a:ext cx="9144000" cy="1655762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1135577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7953213-C591-46CE-B167-643637BC93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36000" tIns="0" rIns="468000" bIns="900000"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Skriv ditt innehåll här…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F4643E5-BC5C-4E00-BAF1-B6BF63F0B2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022" y="701819"/>
            <a:ext cx="9956800" cy="1035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Skriv din rubrik här på </a:t>
            </a:r>
          </a:p>
          <a:p>
            <a:pPr lvl="0"/>
            <a:r>
              <a:rPr lang="sv-SE" dirty="0"/>
              <a:t>en eller två rader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83F40414-59B0-48F7-ADE8-0B64BEE8C82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022" y="1991170"/>
            <a:ext cx="9956800" cy="4314591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/>
            </a:lvl1pPr>
            <a:lvl2pPr>
              <a:lnSpc>
                <a:spcPct val="130000"/>
              </a:lnSpc>
              <a:defRPr/>
            </a:lvl2pPr>
            <a:lvl3pPr>
              <a:lnSpc>
                <a:spcPct val="130000"/>
              </a:lnSpc>
              <a:defRPr/>
            </a:lvl3pPr>
            <a:lvl4pPr>
              <a:lnSpc>
                <a:spcPct val="130000"/>
              </a:lnSpc>
              <a:defRPr/>
            </a:lvl4pPr>
            <a:lvl5pPr>
              <a:lnSpc>
                <a:spcPct val="13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986930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täck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ACF7CB6-82CF-4146-8B65-6E3DED3A8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403"/>
            <a:ext cx="12191998" cy="6856285"/>
          </a:xfrm>
          <a:prstGeom prst="rect">
            <a:avLst/>
          </a:prstGeom>
        </p:spPr>
      </p:pic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5B2693-2320-4102-9206-ED01919467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2885" y="-19455"/>
            <a:ext cx="12281486" cy="6884747"/>
          </a:xfrm>
          <a:custGeom>
            <a:avLst/>
            <a:gdLst>
              <a:gd name="connsiteX0" fmla="*/ 0 w 12192000"/>
              <a:gd name="connsiteY0" fmla="*/ 0 h 5956300"/>
              <a:gd name="connsiteX1" fmla="*/ 12192000 w 12192000"/>
              <a:gd name="connsiteY1" fmla="*/ 0 h 5956300"/>
              <a:gd name="connsiteX2" fmla="*/ 12192000 w 12192000"/>
              <a:gd name="connsiteY2" fmla="*/ 5956300 h 5956300"/>
              <a:gd name="connsiteX3" fmla="*/ 0 w 12192000"/>
              <a:gd name="connsiteY3" fmla="*/ 5956300 h 5956300"/>
              <a:gd name="connsiteX4" fmla="*/ 0 w 12192000"/>
              <a:gd name="connsiteY4" fmla="*/ 0 h 5956300"/>
              <a:gd name="connsiteX0" fmla="*/ 0 w 12192000"/>
              <a:gd name="connsiteY0" fmla="*/ 0 h 5956663"/>
              <a:gd name="connsiteX1" fmla="*/ 12192000 w 12192000"/>
              <a:gd name="connsiteY1" fmla="*/ 0 h 5956663"/>
              <a:gd name="connsiteX2" fmla="*/ 12192000 w 12192000"/>
              <a:gd name="connsiteY2" fmla="*/ 5956300 h 5956663"/>
              <a:gd name="connsiteX3" fmla="*/ 8682446 w 12192000"/>
              <a:gd name="connsiteY3" fmla="*/ 5956663 h 5956663"/>
              <a:gd name="connsiteX4" fmla="*/ 0 w 12192000"/>
              <a:gd name="connsiteY4" fmla="*/ 5956300 h 5956663"/>
              <a:gd name="connsiteX5" fmla="*/ 0 w 12192000"/>
              <a:gd name="connsiteY5" fmla="*/ 0 h 5956663"/>
              <a:gd name="connsiteX0" fmla="*/ 0 w 12192000"/>
              <a:gd name="connsiteY0" fmla="*/ 0 h 5956663"/>
              <a:gd name="connsiteX1" fmla="*/ 12192000 w 12192000"/>
              <a:gd name="connsiteY1" fmla="*/ 0 h 5956663"/>
              <a:gd name="connsiteX2" fmla="*/ 12192000 w 12192000"/>
              <a:gd name="connsiteY2" fmla="*/ 5956300 h 5956663"/>
              <a:gd name="connsiteX3" fmla="*/ 10737669 w 12192000"/>
              <a:gd name="connsiteY3" fmla="*/ 5956663 h 5956663"/>
              <a:gd name="connsiteX4" fmla="*/ 8682446 w 12192000"/>
              <a:gd name="connsiteY4" fmla="*/ 5956663 h 5956663"/>
              <a:gd name="connsiteX5" fmla="*/ 0 w 12192000"/>
              <a:gd name="connsiteY5" fmla="*/ 5956300 h 5956663"/>
              <a:gd name="connsiteX6" fmla="*/ 0 w 12192000"/>
              <a:gd name="connsiteY6" fmla="*/ 0 h 5956663"/>
              <a:gd name="connsiteX0" fmla="*/ 0 w 12209417"/>
              <a:gd name="connsiteY0" fmla="*/ 0 h 5956663"/>
              <a:gd name="connsiteX1" fmla="*/ 12192000 w 12209417"/>
              <a:gd name="connsiteY1" fmla="*/ 0 h 5956663"/>
              <a:gd name="connsiteX2" fmla="*/ 12209417 w 12209417"/>
              <a:gd name="connsiteY2" fmla="*/ 4493260 h 5956663"/>
              <a:gd name="connsiteX3" fmla="*/ 10737669 w 12209417"/>
              <a:gd name="connsiteY3" fmla="*/ 5956663 h 5956663"/>
              <a:gd name="connsiteX4" fmla="*/ 8682446 w 12209417"/>
              <a:gd name="connsiteY4" fmla="*/ 5956663 h 5956663"/>
              <a:gd name="connsiteX5" fmla="*/ 0 w 12209417"/>
              <a:gd name="connsiteY5" fmla="*/ 5956300 h 5956663"/>
              <a:gd name="connsiteX6" fmla="*/ 0 w 12209417"/>
              <a:gd name="connsiteY6" fmla="*/ 0 h 5956663"/>
              <a:gd name="connsiteX0" fmla="*/ 0 w 12209417"/>
              <a:gd name="connsiteY0" fmla="*/ 0 h 5956663"/>
              <a:gd name="connsiteX1" fmla="*/ 12192000 w 12209417"/>
              <a:gd name="connsiteY1" fmla="*/ 0 h 5956663"/>
              <a:gd name="connsiteX2" fmla="*/ 12209417 w 12209417"/>
              <a:gd name="connsiteY2" fmla="*/ 4493260 h 5956663"/>
              <a:gd name="connsiteX3" fmla="*/ 10737669 w 12209417"/>
              <a:gd name="connsiteY3" fmla="*/ 5956663 h 5956663"/>
              <a:gd name="connsiteX4" fmla="*/ 8125098 w 12209417"/>
              <a:gd name="connsiteY4" fmla="*/ 5947954 h 5956663"/>
              <a:gd name="connsiteX5" fmla="*/ 0 w 12209417"/>
              <a:gd name="connsiteY5" fmla="*/ 5956300 h 5956663"/>
              <a:gd name="connsiteX6" fmla="*/ 0 w 12209417"/>
              <a:gd name="connsiteY6" fmla="*/ 0 h 5956663"/>
              <a:gd name="connsiteX0" fmla="*/ 0 w 12209417"/>
              <a:gd name="connsiteY0" fmla="*/ 0 h 5956663"/>
              <a:gd name="connsiteX1" fmla="*/ 12192000 w 12209417"/>
              <a:gd name="connsiteY1" fmla="*/ 0 h 5956663"/>
              <a:gd name="connsiteX2" fmla="*/ 12209417 w 12209417"/>
              <a:gd name="connsiteY2" fmla="*/ 4493260 h 5956663"/>
              <a:gd name="connsiteX3" fmla="*/ 10737669 w 12209417"/>
              <a:gd name="connsiteY3" fmla="*/ 5956663 h 5956663"/>
              <a:gd name="connsiteX4" fmla="*/ 9144000 w 12209417"/>
              <a:gd name="connsiteY4" fmla="*/ 5956663 h 5956663"/>
              <a:gd name="connsiteX5" fmla="*/ 8125098 w 12209417"/>
              <a:gd name="connsiteY5" fmla="*/ 5947954 h 5956663"/>
              <a:gd name="connsiteX6" fmla="*/ 0 w 12209417"/>
              <a:gd name="connsiteY6" fmla="*/ 5956300 h 5956663"/>
              <a:gd name="connsiteX7" fmla="*/ 0 w 12209417"/>
              <a:gd name="connsiteY7" fmla="*/ 0 h 5956663"/>
              <a:gd name="connsiteX0" fmla="*/ 0 w 12209417"/>
              <a:gd name="connsiteY0" fmla="*/ 0 h 5956663"/>
              <a:gd name="connsiteX1" fmla="*/ 12192000 w 12209417"/>
              <a:gd name="connsiteY1" fmla="*/ 0 h 5956663"/>
              <a:gd name="connsiteX2" fmla="*/ 12209417 w 12209417"/>
              <a:gd name="connsiteY2" fmla="*/ 4493260 h 5956663"/>
              <a:gd name="connsiteX3" fmla="*/ 10737669 w 12209417"/>
              <a:gd name="connsiteY3" fmla="*/ 5956663 h 5956663"/>
              <a:gd name="connsiteX4" fmla="*/ 9901646 w 12209417"/>
              <a:gd name="connsiteY4" fmla="*/ 5956663 h 5956663"/>
              <a:gd name="connsiteX5" fmla="*/ 9144000 w 12209417"/>
              <a:gd name="connsiteY5" fmla="*/ 5956663 h 5956663"/>
              <a:gd name="connsiteX6" fmla="*/ 8125098 w 12209417"/>
              <a:gd name="connsiteY6" fmla="*/ 5947954 h 5956663"/>
              <a:gd name="connsiteX7" fmla="*/ 0 w 12209417"/>
              <a:gd name="connsiteY7" fmla="*/ 5956300 h 5956663"/>
              <a:gd name="connsiteX8" fmla="*/ 0 w 12209417"/>
              <a:gd name="connsiteY8" fmla="*/ 0 h 5956663"/>
              <a:gd name="connsiteX0" fmla="*/ 0 w 12209417"/>
              <a:gd name="connsiteY0" fmla="*/ 0 h 6888480"/>
              <a:gd name="connsiteX1" fmla="*/ 12192000 w 12209417"/>
              <a:gd name="connsiteY1" fmla="*/ 0 h 6888480"/>
              <a:gd name="connsiteX2" fmla="*/ 12209417 w 12209417"/>
              <a:gd name="connsiteY2" fmla="*/ 4493260 h 6888480"/>
              <a:gd name="connsiteX3" fmla="*/ 10737669 w 12209417"/>
              <a:gd name="connsiteY3" fmla="*/ 5956663 h 6888480"/>
              <a:gd name="connsiteX4" fmla="*/ 9901646 w 12209417"/>
              <a:gd name="connsiteY4" fmla="*/ 5956663 h 6888480"/>
              <a:gd name="connsiteX5" fmla="*/ 9083040 w 12209417"/>
              <a:gd name="connsiteY5" fmla="*/ 6888480 h 6888480"/>
              <a:gd name="connsiteX6" fmla="*/ 8125098 w 12209417"/>
              <a:gd name="connsiteY6" fmla="*/ 5947954 h 6888480"/>
              <a:gd name="connsiteX7" fmla="*/ 0 w 12209417"/>
              <a:gd name="connsiteY7" fmla="*/ 5956300 h 6888480"/>
              <a:gd name="connsiteX8" fmla="*/ 0 w 12209417"/>
              <a:gd name="connsiteY8" fmla="*/ 0 h 6888480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125098 w 12209417"/>
              <a:gd name="connsiteY6" fmla="*/ 5947954 h 6897189"/>
              <a:gd name="connsiteX7" fmla="*/ 0 w 12209417"/>
              <a:gd name="connsiteY7" fmla="*/ 5956300 h 6897189"/>
              <a:gd name="connsiteX8" fmla="*/ 0 w 12209417"/>
              <a:gd name="connsiteY8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144692 w 12209417"/>
              <a:gd name="connsiteY6" fmla="*/ 5961017 h 6897189"/>
              <a:gd name="connsiteX7" fmla="*/ 0 w 12209417"/>
              <a:gd name="connsiteY7" fmla="*/ 5956300 h 6897189"/>
              <a:gd name="connsiteX8" fmla="*/ 0 w 12209417"/>
              <a:gd name="connsiteY8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36131 w 12209417"/>
              <a:gd name="connsiteY6" fmla="*/ 6061165 h 6897189"/>
              <a:gd name="connsiteX7" fmla="*/ 8144692 w 12209417"/>
              <a:gd name="connsiteY7" fmla="*/ 5961017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36131 w 12209417"/>
              <a:gd name="connsiteY6" fmla="*/ 6061165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36131 w 12209417"/>
              <a:gd name="connsiteY6" fmla="*/ 6061165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55726 w 12209417"/>
              <a:gd name="connsiteY6" fmla="*/ 6061165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55726 w 12209417"/>
              <a:gd name="connsiteY6" fmla="*/ 6061165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55726 w 12209417"/>
              <a:gd name="connsiteY6" fmla="*/ 6071798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35194 w 12209417"/>
              <a:gd name="connsiteY5" fmla="*/ 6861899 h 6897189"/>
              <a:gd name="connsiteX6" fmla="*/ 8255726 w 12209417"/>
              <a:gd name="connsiteY6" fmla="*/ 6071798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903029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903029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903029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903029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767857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767857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767857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767857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6092 w 12213393"/>
              <a:gd name="connsiteY5" fmla="*/ 6864978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6092 w 12213393"/>
              <a:gd name="connsiteY5" fmla="*/ 6864978 h 6865291"/>
              <a:gd name="connsiteX6" fmla="*/ 8253544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6092 w 12213393"/>
              <a:gd name="connsiteY5" fmla="*/ 6864978 h 6865291"/>
              <a:gd name="connsiteX6" fmla="*/ 8253544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45 w 12238645"/>
              <a:gd name="connsiteY0" fmla="*/ 0 h 6884747"/>
              <a:gd name="connsiteX1" fmla="*/ 12221228 w 12238645"/>
              <a:gd name="connsiteY1" fmla="*/ 19456 h 6884747"/>
              <a:gd name="connsiteX2" fmla="*/ 12238645 w 12238645"/>
              <a:gd name="connsiteY2" fmla="*/ 4512716 h 6884747"/>
              <a:gd name="connsiteX3" fmla="*/ 10766897 w 12238645"/>
              <a:gd name="connsiteY3" fmla="*/ 5976119 h 6884747"/>
              <a:gd name="connsiteX4" fmla="*/ 9854876 w 12238645"/>
              <a:gd name="connsiteY4" fmla="*/ 6884747 h 6884747"/>
              <a:gd name="connsiteX5" fmla="*/ 9061344 w 12238645"/>
              <a:gd name="connsiteY5" fmla="*/ 6884434 h 6884747"/>
              <a:gd name="connsiteX6" fmla="*/ 8278796 w 12238645"/>
              <a:gd name="connsiteY6" fmla="*/ 6094785 h 6884747"/>
              <a:gd name="connsiteX7" fmla="*/ 7797085 w 12238645"/>
              <a:gd name="connsiteY7" fmla="*/ 5993536 h 6884747"/>
              <a:gd name="connsiteX8" fmla="*/ 25252 w 12238645"/>
              <a:gd name="connsiteY8" fmla="*/ 5991659 h 6884747"/>
              <a:gd name="connsiteX9" fmla="*/ 45 w 12238645"/>
              <a:gd name="connsiteY9" fmla="*/ 0 h 6884747"/>
              <a:gd name="connsiteX0" fmla="*/ 45 w 12251345"/>
              <a:gd name="connsiteY0" fmla="*/ 0 h 6884747"/>
              <a:gd name="connsiteX1" fmla="*/ 12250411 w 12251345"/>
              <a:gd name="connsiteY1" fmla="*/ 29184 h 6884747"/>
              <a:gd name="connsiteX2" fmla="*/ 12238645 w 12251345"/>
              <a:gd name="connsiteY2" fmla="*/ 4512716 h 6884747"/>
              <a:gd name="connsiteX3" fmla="*/ 10766897 w 12251345"/>
              <a:gd name="connsiteY3" fmla="*/ 5976119 h 6884747"/>
              <a:gd name="connsiteX4" fmla="*/ 9854876 w 12251345"/>
              <a:gd name="connsiteY4" fmla="*/ 6884747 h 6884747"/>
              <a:gd name="connsiteX5" fmla="*/ 9061344 w 12251345"/>
              <a:gd name="connsiteY5" fmla="*/ 6884434 h 6884747"/>
              <a:gd name="connsiteX6" fmla="*/ 8278796 w 12251345"/>
              <a:gd name="connsiteY6" fmla="*/ 6094785 h 6884747"/>
              <a:gd name="connsiteX7" fmla="*/ 7797085 w 12251345"/>
              <a:gd name="connsiteY7" fmla="*/ 5993536 h 6884747"/>
              <a:gd name="connsiteX8" fmla="*/ 25252 w 12251345"/>
              <a:gd name="connsiteY8" fmla="*/ 5991659 h 6884747"/>
              <a:gd name="connsiteX9" fmla="*/ 45 w 12251345"/>
              <a:gd name="connsiteY9" fmla="*/ 0 h 6884747"/>
              <a:gd name="connsiteX0" fmla="*/ 45 w 12267828"/>
              <a:gd name="connsiteY0" fmla="*/ 0 h 6884747"/>
              <a:gd name="connsiteX1" fmla="*/ 12250411 w 12267828"/>
              <a:gd name="connsiteY1" fmla="*/ 29184 h 6884747"/>
              <a:gd name="connsiteX2" fmla="*/ 12267828 w 12267828"/>
              <a:gd name="connsiteY2" fmla="*/ 4493261 h 6884747"/>
              <a:gd name="connsiteX3" fmla="*/ 10766897 w 12267828"/>
              <a:gd name="connsiteY3" fmla="*/ 5976119 h 6884747"/>
              <a:gd name="connsiteX4" fmla="*/ 9854876 w 12267828"/>
              <a:gd name="connsiteY4" fmla="*/ 6884747 h 6884747"/>
              <a:gd name="connsiteX5" fmla="*/ 9061344 w 12267828"/>
              <a:gd name="connsiteY5" fmla="*/ 6884434 h 6884747"/>
              <a:gd name="connsiteX6" fmla="*/ 8278796 w 12267828"/>
              <a:gd name="connsiteY6" fmla="*/ 6094785 h 6884747"/>
              <a:gd name="connsiteX7" fmla="*/ 7797085 w 12267828"/>
              <a:gd name="connsiteY7" fmla="*/ 5993536 h 6884747"/>
              <a:gd name="connsiteX8" fmla="*/ 25252 w 12267828"/>
              <a:gd name="connsiteY8" fmla="*/ 5991659 h 6884747"/>
              <a:gd name="connsiteX9" fmla="*/ 45 w 12267828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61456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81486" h="6884747">
                <a:moveTo>
                  <a:pt x="13703" y="0"/>
                </a:moveTo>
                <a:lnTo>
                  <a:pt x="12264069" y="29184"/>
                </a:lnTo>
                <a:cubicBezTo>
                  <a:pt x="12269875" y="1526937"/>
                  <a:pt x="12275680" y="2963703"/>
                  <a:pt x="12281486" y="4461456"/>
                </a:cubicBezTo>
                <a:lnTo>
                  <a:pt x="10780555" y="5976119"/>
                </a:lnTo>
                <a:lnTo>
                  <a:pt x="9868534" y="6884747"/>
                </a:lnTo>
                <a:lnTo>
                  <a:pt x="9075002" y="6884434"/>
                </a:lnTo>
                <a:lnTo>
                  <a:pt x="8292454" y="6094785"/>
                </a:lnTo>
                <a:cubicBezTo>
                  <a:pt x="8143752" y="5971537"/>
                  <a:pt x="8284681" y="5996723"/>
                  <a:pt x="7810743" y="5993536"/>
                </a:cubicBezTo>
                <a:lnTo>
                  <a:pt x="0" y="5991659"/>
                </a:lnTo>
                <a:cubicBezTo>
                  <a:pt x="1325" y="4000925"/>
                  <a:pt x="12378" y="1990734"/>
                  <a:pt x="13703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78A799A-7E69-49A8-99D6-ECB19CD743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380" y="6216042"/>
            <a:ext cx="7442200" cy="496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b="1" dirty="0"/>
              <a:t>Rubrik på en rad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113499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ågrät bild med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07EED43E-842D-4052-8D46-1187F216AA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349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9484A58-EF86-4261-B694-CF7D71D98E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4989" y="3814763"/>
            <a:ext cx="7639050" cy="865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BD35C61-DA37-4083-AB46-FBE337153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225" y="5070475"/>
            <a:ext cx="7680325" cy="1620838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 sz="2400"/>
            </a:lvl1pPr>
            <a:lvl2pPr>
              <a:lnSpc>
                <a:spcPct val="130000"/>
              </a:lnSpc>
              <a:defRPr sz="1800"/>
            </a:lvl2pPr>
          </a:lstStyle>
          <a:p>
            <a:pPr lvl="0"/>
            <a:r>
              <a:rPr lang="sv-SE" dirty="0"/>
              <a:t>Valfri text</a:t>
            </a:r>
          </a:p>
          <a:p>
            <a:pPr lvl="1"/>
            <a:r>
              <a:rPr lang="sv-SE" dirty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4742156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drät bild med inn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9484A58-EF86-4261-B694-CF7D71D98E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2378" y="697491"/>
            <a:ext cx="6168689" cy="8653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BD35C61-DA37-4083-AB46-FBE337153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4614" y="1953203"/>
            <a:ext cx="6202019" cy="16208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lnSpc>
                <a:spcPct val="130000"/>
              </a:lnSpc>
              <a:defRPr sz="1800"/>
            </a:lvl2pPr>
          </a:lstStyle>
          <a:p>
            <a:pPr lvl="0"/>
            <a:r>
              <a:rPr lang="sv-SE" dirty="0"/>
              <a:t>Valfri text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2B0C10-E65B-43E1-A662-E55494C735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21263" cy="685641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595198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7953213-C591-46CE-B167-643637BC93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900000"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Skriv ditt innehåll här…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F4643E5-BC5C-4E00-BAF1-B6BF63F0B2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022" y="701819"/>
            <a:ext cx="9956800" cy="1035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Skriv din rubrik här på </a:t>
            </a:r>
          </a:p>
          <a:p>
            <a:pPr lvl="0"/>
            <a:r>
              <a:rPr lang="sv-SE" dirty="0"/>
              <a:t>en eller två rader</a:t>
            </a:r>
          </a:p>
        </p:txBody>
      </p:sp>
    </p:spTree>
    <p:extLst>
      <p:ext uri="{BB962C8B-B14F-4D97-AF65-F5344CB8AC3E}">
        <p14:creationId xmlns:p14="http://schemas.microsoft.com/office/powerpoint/2010/main" val="123720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ågrät bild med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07EED43E-842D-4052-8D46-1187F216AA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349625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9484A58-EF86-4261-B694-CF7D71D98E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4989" y="3814763"/>
            <a:ext cx="7639050" cy="8653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3200" b="1"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BD35C61-DA37-4083-AB46-FBE337153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7225" y="5070475"/>
            <a:ext cx="7680325" cy="1620838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 sz="2400"/>
            </a:lvl1pPr>
            <a:lvl2pPr>
              <a:lnSpc>
                <a:spcPct val="130000"/>
              </a:lnSpc>
              <a:defRPr sz="1800"/>
            </a:lvl2pPr>
          </a:lstStyle>
          <a:p>
            <a:pPr lvl="0"/>
            <a:r>
              <a:rPr lang="sv-SE" dirty="0"/>
              <a:t>Valfri text</a:t>
            </a:r>
          </a:p>
          <a:p>
            <a:pPr lvl="1"/>
            <a:r>
              <a:rPr lang="sv-SE" dirty="0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168388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drät bild med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E9484A58-EF86-4261-B694-CF7D71D98E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2378" y="697491"/>
            <a:ext cx="6168689" cy="8653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3200" b="1">
                <a:solidFill>
                  <a:srgbClr val="002060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 på en eller två rader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1BD35C61-DA37-4083-AB46-FBE3371538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44614" y="1953203"/>
            <a:ext cx="6202019" cy="1620838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 sz="2400"/>
            </a:lvl1pPr>
            <a:lvl2pPr>
              <a:lnSpc>
                <a:spcPct val="130000"/>
              </a:lnSpc>
              <a:defRPr sz="1800"/>
            </a:lvl2pPr>
          </a:lstStyle>
          <a:p>
            <a:pPr lvl="0"/>
            <a:r>
              <a:rPr lang="sv-SE" dirty="0"/>
              <a:t>Valfri text</a:t>
            </a:r>
          </a:p>
          <a:p>
            <a:pPr lvl="1"/>
            <a:r>
              <a:rPr lang="sv-SE" dirty="0"/>
              <a:t>Nivå två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92B0C10-E65B-43E1-A662-E55494C735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021263" cy="685641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68253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9">
            <a:extLst>
              <a:ext uri="{FF2B5EF4-FFF2-40B4-BE49-F238E27FC236}">
                <a16:creationId xmlns:a16="http://schemas.microsoft.com/office/drawing/2014/main" id="{2D8EA477-05B6-4C77-A961-DB14B4C6D2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022" y="701819"/>
            <a:ext cx="9956800" cy="10350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Skriv din rubrik här på </a:t>
            </a:r>
          </a:p>
          <a:p>
            <a:pPr lvl="0"/>
            <a:r>
              <a:rPr lang="sv-SE" dirty="0"/>
              <a:t>en eller två rader</a:t>
            </a:r>
          </a:p>
        </p:txBody>
      </p:sp>
    </p:spTree>
    <p:extLst>
      <p:ext uri="{BB962C8B-B14F-4D97-AF65-F5344CB8AC3E}">
        <p14:creationId xmlns:p14="http://schemas.microsoft.com/office/powerpoint/2010/main" val="61867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FD6AEC0-02C2-4B82-832B-3D66A9B07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06C61-4A79-4642-8BF4-4E63ADF85E7E}" type="datetimeFigureOut">
              <a:rPr lang="sv-SE" smtClean="0"/>
              <a:t>2024-06-13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DFF23C-A6C6-4730-A5DA-2CC976C33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FC7E42E-4B0D-4DE1-A164-852FE9225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F9FA2-F137-4B9A-A308-AEEF49F744D8}" type="slidenum">
              <a:rPr lang="sv-SE" smtClean="0"/>
              <a:t>‹#›</a:t>
            </a:fld>
            <a:endParaRPr lang="sv-SE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C9181A07-A7A8-491B-A653-FECB90A9C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069" y="267784"/>
            <a:ext cx="9144000" cy="2387600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F1875A3A-02DE-4C64-B0E3-64CB810D4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7069" y="2655384"/>
            <a:ext cx="9144000" cy="1655762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här för att ändra mall för underrubrikformat</a:t>
            </a:r>
          </a:p>
        </p:txBody>
      </p:sp>
    </p:spTree>
    <p:extLst>
      <p:ext uri="{BB962C8B-B14F-4D97-AF65-F5344CB8AC3E}">
        <p14:creationId xmlns:p14="http://schemas.microsoft.com/office/powerpoint/2010/main" val="274913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7953213-C591-46CE-B167-643637BC93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lIns="0" tIns="0" rIns="0" bIns="900000"/>
          <a:lstStyle>
            <a:lvl1pPr marL="0" indent="0">
              <a:buNone/>
              <a:defRPr sz="100"/>
            </a:lvl1pPr>
          </a:lstStyle>
          <a:p>
            <a:pPr lvl="0"/>
            <a:r>
              <a:rPr lang="sv-SE" dirty="0"/>
              <a:t>Skriv ditt innehåll här…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F4643E5-BC5C-4E00-BAF1-B6BF63F0B2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022" y="701819"/>
            <a:ext cx="9956800" cy="1035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Skriv din rubrik här på </a:t>
            </a:r>
          </a:p>
          <a:p>
            <a:pPr lvl="0"/>
            <a:r>
              <a:rPr lang="sv-SE" dirty="0"/>
              <a:t>en eller två rader</a:t>
            </a:r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A4A38EBF-B2D9-4DEC-863C-332F6D2D92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022" y="1991170"/>
            <a:ext cx="9956800" cy="4314591"/>
          </a:xfrm>
          <a:prstGeom prst="rect">
            <a:avLst/>
          </a:prstGeom>
        </p:spPr>
        <p:txBody>
          <a:bodyPr/>
          <a:lstStyle>
            <a:lvl1pPr>
              <a:lnSpc>
                <a:spcPct val="130000"/>
              </a:lnSpc>
              <a:defRPr/>
            </a:lvl1pPr>
            <a:lvl2pPr>
              <a:lnSpc>
                <a:spcPct val="130000"/>
              </a:lnSpc>
              <a:defRPr/>
            </a:lvl2pPr>
            <a:lvl3pPr>
              <a:lnSpc>
                <a:spcPct val="130000"/>
              </a:lnSpc>
              <a:defRPr/>
            </a:lvl3pPr>
            <a:lvl4pPr>
              <a:lnSpc>
                <a:spcPct val="130000"/>
              </a:lnSpc>
              <a:defRPr/>
            </a:lvl4pPr>
            <a:lvl5pPr>
              <a:lnSpc>
                <a:spcPct val="13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892744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ltäck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ACF7CB6-82CF-4146-8B65-6E3DED3A8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403"/>
            <a:ext cx="12191998" cy="6856285"/>
          </a:xfrm>
          <a:prstGeom prst="rect">
            <a:avLst/>
          </a:prstGeom>
        </p:spPr>
      </p:pic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B5B2693-2320-4102-9206-ED01919467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42885" y="-19455"/>
            <a:ext cx="12281486" cy="6884747"/>
          </a:xfrm>
          <a:custGeom>
            <a:avLst/>
            <a:gdLst>
              <a:gd name="connsiteX0" fmla="*/ 0 w 12192000"/>
              <a:gd name="connsiteY0" fmla="*/ 0 h 5956300"/>
              <a:gd name="connsiteX1" fmla="*/ 12192000 w 12192000"/>
              <a:gd name="connsiteY1" fmla="*/ 0 h 5956300"/>
              <a:gd name="connsiteX2" fmla="*/ 12192000 w 12192000"/>
              <a:gd name="connsiteY2" fmla="*/ 5956300 h 5956300"/>
              <a:gd name="connsiteX3" fmla="*/ 0 w 12192000"/>
              <a:gd name="connsiteY3" fmla="*/ 5956300 h 5956300"/>
              <a:gd name="connsiteX4" fmla="*/ 0 w 12192000"/>
              <a:gd name="connsiteY4" fmla="*/ 0 h 5956300"/>
              <a:gd name="connsiteX0" fmla="*/ 0 w 12192000"/>
              <a:gd name="connsiteY0" fmla="*/ 0 h 5956663"/>
              <a:gd name="connsiteX1" fmla="*/ 12192000 w 12192000"/>
              <a:gd name="connsiteY1" fmla="*/ 0 h 5956663"/>
              <a:gd name="connsiteX2" fmla="*/ 12192000 w 12192000"/>
              <a:gd name="connsiteY2" fmla="*/ 5956300 h 5956663"/>
              <a:gd name="connsiteX3" fmla="*/ 8682446 w 12192000"/>
              <a:gd name="connsiteY3" fmla="*/ 5956663 h 5956663"/>
              <a:gd name="connsiteX4" fmla="*/ 0 w 12192000"/>
              <a:gd name="connsiteY4" fmla="*/ 5956300 h 5956663"/>
              <a:gd name="connsiteX5" fmla="*/ 0 w 12192000"/>
              <a:gd name="connsiteY5" fmla="*/ 0 h 5956663"/>
              <a:gd name="connsiteX0" fmla="*/ 0 w 12192000"/>
              <a:gd name="connsiteY0" fmla="*/ 0 h 5956663"/>
              <a:gd name="connsiteX1" fmla="*/ 12192000 w 12192000"/>
              <a:gd name="connsiteY1" fmla="*/ 0 h 5956663"/>
              <a:gd name="connsiteX2" fmla="*/ 12192000 w 12192000"/>
              <a:gd name="connsiteY2" fmla="*/ 5956300 h 5956663"/>
              <a:gd name="connsiteX3" fmla="*/ 10737669 w 12192000"/>
              <a:gd name="connsiteY3" fmla="*/ 5956663 h 5956663"/>
              <a:gd name="connsiteX4" fmla="*/ 8682446 w 12192000"/>
              <a:gd name="connsiteY4" fmla="*/ 5956663 h 5956663"/>
              <a:gd name="connsiteX5" fmla="*/ 0 w 12192000"/>
              <a:gd name="connsiteY5" fmla="*/ 5956300 h 5956663"/>
              <a:gd name="connsiteX6" fmla="*/ 0 w 12192000"/>
              <a:gd name="connsiteY6" fmla="*/ 0 h 5956663"/>
              <a:gd name="connsiteX0" fmla="*/ 0 w 12209417"/>
              <a:gd name="connsiteY0" fmla="*/ 0 h 5956663"/>
              <a:gd name="connsiteX1" fmla="*/ 12192000 w 12209417"/>
              <a:gd name="connsiteY1" fmla="*/ 0 h 5956663"/>
              <a:gd name="connsiteX2" fmla="*/ 12209417 w 12209417"/>
              <a:gd name="connsiteY2" fmla="*/ 4493260 h 5956663"/>
              <a:gd name="connsiteX3" fmla="*/ 10737669 w 12209417"/>
              <a:gd name="connsiteY3" fmla="*/ 5956663 h 5956663"/>
              <a:gd name="connsiteX4" fmla="*/ 8682446 w 12209417"/>
              <a:gd name="connsiteY4" fmla="*/ 5956663 h 5956663"/>
              <a:gd name="connsiteX5" fmla="*/ 0 w 12209417"/>
              <a:gd name="connsiteY5" fmla="*/ 5956300 h 5956663"/>
              <a:gd name="connsiteX6" fmla="*/ 0 w 12209417"/>
              <a:gd name="connsiteY6" fmla="*/ 0 h 5956663"/>
              <a:gd name="connsiteX0" fmla="*/ 0 w 12209417"/>
              <a:gd name="connsiteY0" fmla="*/ 0 h 5956663"/>
              <a:gd name="connsiteX1" fmla="*/ 12192000 w 12209417"/>
              <a:gd name="connsiteY1" fmla="*/ 0 h 5956663"/>
              <a:gd name="connsiteX2" fmla="*/ 12209417 w 12209417"/>
              <a:gd name="connsiteY2" fmla="*/ 4493260 h 5956663"/>
              <a:gd name="connsiteX3" fmla="*/ 10737669 w 12209417"/>
              <a:gd name="connsiteY3" fmla="*/ 5956663 h 5956663"/>
              <a:gd name="connsiteX4" fmla="*/ 8125098 w 12209417"/>
              <a:gd name="connsiteY4" fmla="*/ 5947954 h 5956663"/>
              <a:gd name="connsiteX5" fmla="*/ 0 w 12209417"/>
              <a:gd name="connsiteY5" fmla="*/ 5956300 h 5956663"/>
              <a:gd name="connsiteX6" fmla="*/ 0 w 12209417"/>
              <a:gd name="connsiteY6" fmla="*/ 0 h 5956663"/>
              <a:gd name="connsiteX0" fmla="*/ 0 w 12209417"/>
              <a:gd name="connsiteY0" fmla="*/ 0 h 5956663"/>
              <a:gd name="connsiteX1" fmla="*/ 12192000 w 12209417"/>
              <a:gd name="connsiteY1" fmla="*/ 0 h 5956663"/>
              <a:gd name="connsiteX2" fmla="*/ 12209417 w 12209417"/>
              <a:gd name="connsiteY2" fmla="*/ 4493260 h 5956663"/>
              <a:gd name="connsiteX3" fmla="*/ 10737669 w 12209417"/>
              <a:gd name="connsiteY3" fmla="*/ 5956663 h 5956663"/>
              <a:gd name="connsiteX4" fmla="*/ 9144000 w 12209417"/>
              <a:gd name="connsiteY4" fmla="*/ 5956663 h 5956663"/>
              <a:gd name="connsiteX5" fmla="*/ 8125098 w 12209417"/>
              <a:gd name="connsiteY5" fmla="*/ 5947954 h 5956663"/>
              <a:gd name="connsiteX6" fmla="*/ 0 w 12209417"/>
              <a:gd name="connsiteY6" fmla="*/ 5956300 h 5956663"/>
              <a:gd name="connsiteX7" fmla="*/ 0 w 12209417"/>
              <a:gd name="connsiteY7" fmla="*/ 0 h 5956663"/>
              <a:gd name="connsiteX0" fmla="*/ 0 w 12209417"/>
              <a:gd name="connsiteY0" fmla="*/ 0 h 5956663"/>
              <a:gd name="connsiteX1" fmla="*/ 12192000 w 12209417"/>
              <a:gd name="connsiteY1" fmla="*/ 0 h 5956663"/>
              <a:gd name="connsiteX2" fmla="*/ 12209417 w 12209417"/>
              <a:gd name="connsiteY2" fmla="*/ 4493260 h 5956663"/>
              <a:gd name="connsiteX3" fmla="*/ 10737669 w 12209417"/>
              <a:gd name="connsiteY3" fmla="*/ 5956663 h 5956663"/>
              <a:gd name="connsiteX4" fmla="*/ 9901646 w 12209417"/>
              <a:gd name="connsiteY4" fmla="*/ 5956663 h 5956663"/>
              <a:gd name="connsiteX5" fmla="*/ 9144000 w 12209417"/>
              <a:gd name="connsiteY5" fmla="*/ 5956663 h 5956663"/>
              <a:gd name="connsiteX6" fmla="*/ 8125098 w 12209417"/>
              <a:gd name="connsiteY6" fmla="*/ 5947954 h 5956663"/>
              <a:gd name="connsiteX7" fmla="*/ 0 w 12209417"/>
              <a:gd name="connsiteY7" fmla="*/ 5956300 h 5956663"/>
              <a:gd name="connsiteX8" fmla="*/ 0 w 12209417"/>
              <a:gd name="connsiteY8" fmla="*/ 0 h 5956663"/>
              <a:gd name="connsiteX0" fmla="*/ 0 w 12209417"/>
              <a:gd name="connsiteY0" fmla="*/ 0 h 6888480"/>
              <a:gd name="connsiteX1" fmla="*/ 12192000 w 12209417"/>
              <a:gd name="connsiteY1" fmla="*/ 0 h 6888480"/>
              <a:gd name="connsiteX2" fmla="*/ 12209417 w 12209417"/>
              <a:gd name="connsiteY2" fmla="*/ 4493260 h 6888480"/>
              <a:gd name="connsiteX3" fmla="*/ 10737669 w 12209417"/>
              <a:gd name="connsiteY3" fmla="*/ 5956663 h 6888480"/>
              <a:gd name="connsiteX4" fmla="*/ 9901646 w 12209417"/>
              <a:gd name="connsiteY4" fmla="*/ 5956663 h 6888480"/>
              <a:gd name="connsiteX5" fmla="*/ 9083040 w 12209417"/>
              <a:gd name="connsiteY5" fmla="*/ 6888480 h 6888480"/>
              <a:gd name="connsiteX6" fmla="*/ 8125098 w 12209417"/>
              <a:gd name="connsiteY6" fmla="*/ 5947954 h 6888480"/>
              <a:gd name="connsiteX7" fmla="*/ 0 w 12209417"/>
              <a:gd name="connsiteY7" fmla="*/ 5956300 h 6888480"/>
              <a:gd name="connsiteX8" fmla="*/ 0 w 12209417"/>
              <a:gd name="connsiteY8" fmla="*/ 0 h 6888480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125098 w 12209417"/>
              <a:gd name="connsiteY6" fmla="*/ 5947954 h 6897189"/>
              <a:gd name="connsiteX7" fmla="*/ 0 w 12209417"/>
              <a:gd name="connsiteY7" fmla="*/ 5956300 h 6897189"/>
              <a:gd name="connsiteX8" fmla="*/ 0 w 12209417"/>
              <a:gd name="connsiteY8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144692 w 12209417"/>
              <a:gd name="connsiteY6" fmla="*/ 5961017 h 6897189"/>
              <a:gd name="connsiteX7" fmla="*/ 0 w 12209417"/>
              <a:gd name="connsiteY7" fmla="*/ 5956300 h 6897189"/>
              <a:gd name="connsiteX8" fmla="*/ 0 w 12209417"/>
              <a:gd name="connsiteY8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36131 w 12209417"/>
              <a:gd name="connsiteY6" fmla="*/ 6061165 h 6897189"/>
              <a:gd name="connsiteX7" fmla="*/ 8144692 w 12209417"/>
              <a:gd name="connsiteY7" fmla="*/ 5961017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36131 w 12209417"/>
              <a:gd name="connsiteY6" fmla="*/ 6061165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36131 w 12209417"/>
              <a:gd name="connsiteY6" fmla="*/ 6061165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55726 w 12209417"/>
              <a:gd name="connsiteY6" fmla="*/ 6061165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55726 w 12209417"/>
              <a:gd name="connsiteY6" fmla="*/ 6061165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83040 w 12209417"/>
              <a:gd name="connsiteY5" fmla="*/ 6888480 h 6897189"/>
              <a:gd name="connsiteX6" fmla="*/ 8255726 w 12209417"/>
              <a:gd name="connsiteY6" fmla="*/ 6071798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97189"/>
              <a:gd name="connsiteX1" fmla="*/ 12192000 w 12209417"/>
              <a:gd name="connsiteY1" fmla="*/ 0 h 6897189"/>
              <a:gd name="connsiteX2" fmla="*/ 12209417 w 12209417"/>
              <a:gd name="connsiteY2" fmla="*/ 4493260 h 6897189"/>
              <a:gd name="connsiteX3" fmla="*/ 10737669 w 12209417"/>
              <a:gd name="connsiteY3" fmla="*/ 5956663 h 6897189"/>
              <a:gd name="connsiteX4" fmla="*/ 9788434 w 12209417"/>
              <a:gd name="connsiteY4" fmla="*/ 6897189 h 6897189"/>
              <a:gd name="connsiteX5" fmla="*/ 9035194 w 12209417"/>
              <a:gd name="connsiteY5" fmla="*/ 6861899 h 6897189"/>
              <a:gd name="connsiteX6" fmla="*/ 8255726 w 12209417"/>
              <a:gd name="connsiteY6" fmla="*/ 6071798 h 6897189"/>
              <a:gd name="connsiteX7" fmla="*/ 7903029 w 12209417"/>
              <a:gd name="connsiteY7" fmla="*/ 5974080 h 6897189"/>
              <a:gd name="connsiteX8" fmla="*/ 0 w 12209417"/>
              <a:gd name="connsiteY8" fmla="*/ 5956300 h 6897189"/>
              <a:gd name="connsiteX9" fmla="*/ 0 w 12209417"/>
              <a:gd name="connsiteY9" fmla="*/ 0 h 6897189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903029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903029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903029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903029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767857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767857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767857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0 w 12209417"/>
              <a:gd name="connsiteY0" fmla="*/ 0 h 6865291"/>
              <a:gd name="connsiteX1" fmla="*/ 12192000 w 12209417"/>
              <a:gd name="connsiteY1" fmla="*/ 0 h 6865291"/>
              <a:gd name="connsiteX2" fmla="*/ 12209417 w 12209417"/>
              <a:gd name="connsiteY2" fmla="*/ 4493260 h 6865291"/>
              <a:gd name="connsiteX3" fmla="*/ 10737669 w 12209417"/>
              <a:gd name="connsiteY3" fmla="*/ 5956663 h 6865291"/>
              <a:gd name="connsiteX4" fmla="*/ 9825648 w 12209417"/>
              <a:gd name="connsiteY4" fmla="*/ 6865291 h 6865291"/>
              <a:gd name="connsiteX5" fmla="*/ 9035194 w 12209417"/>
              <a:gd name="connsiteY5" fmla="*/ 6861899 h 6865291"/>
              <a:gd name="connsiteX6" fmla="*/ 8255726 w 12209417"/>
              <a:gd name="connsiteY6" fmla="*/ 6071798 h 6865291"/>
              <a:gd name="connsiteX7" fmla="*/ 7767857 w 12209417"/>
              <a:gd name="connsiteY7" fmla="*/ 5974080 h 6865291"/>
              <a:gd name="connsiteX8" fmla="*/ 0 w 12209417"/>
              <a:gd name="connsiteY8" fmla="*/ 5956300 h 6865291"/>
              <a:gd name="connsiteX9" fmla="*/ 0 w 12209417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1798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9170 w 12213393"/>
              <a:gd name="connsiteY5" fmla="*/ 6861899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6092 w 12213393"/>
              <a:gd name="connsiteY5" fmla="*/ 6864978 h 6865291"/>
              <a:gd name="connsiteX6" fmla="*/ 8259702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6092 w 12213393"/>
              <a:gd name="connsiteY5" fmla="*/ 6864978 h 6865291"/>
              <a:gd name="connsiteX6" fmla="*/ 8253544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3976 w 12213393"/>
              <a:gd name="connsiteY0" fmla="*/ 0 h 6865291"/>
              <a:gd name="connsiteX1" fmla="*/ 12195976 w 12213393"/>
              <a:gd name="connsiteY1" fmla="*/ 0 h 6865291"/>
              <a:gd name="connsiteX2" fmla="*/ 12213393 w 12213393"/>
              <a:gd name="connsiteY2" fmla="*/ 4493260 h 6865291"/>
              <a:gd name="connsiteX3" fmla="*/ 10741645 w 12213393"/>
              <a:gd name="connsiteY3" fmla="*/ 5956663 h 6865291"/>
              <a:gd name="connsiteX4" fmla="*/ 9829624 w 12213393"/>
              <a:gd name="connsiteY4" fmla="*/ 6865291 h 6865291"/>
              <a:gd name="connsiteX5" fmla="*/ 9036092 w 12213393"/>
              <a:gd name="connsiteY5" fmla="*/ 6864978 h 6865291"/>
              <a:gd name="connsiteX6" fmla="*/ 8253544 w 12213393"/>
              <a:gd name="connsiteY6" fmla="*/ 6075329 h 6865291"/>
              <a:gd name="connsiteX7" fmla="*/ 7771833 w 12213393"/>
              <a:gd name="connsiteY7" fmla="*/ 5974080 h 6865291"/>
              <a:gd name="connsiteX8" fmla="*/ 0 w 12213393"/>
              <a:gd name="connsiteY8" fmla="*/ 5972203 h 6865291"/>
              <a:gd name="connsiteX9" fmla="*/ 3976 w 12213393"/>
              <a:gd name="connsiteY9" fmla="*/ 0 h 6865291"/>
              <a:gd name="connsiteX0" fmla="*/ 45 w 12238645"/>
              <a:gd name="connsiteY0" fmla="*/ 0 h 6884747"/>
              <a:gd name="connsiteX1" fmla="*/ 12221228 w 12238645"/>
              <a:gd name="connsiteY1" fmla="*/ 19456 h 6884747"/>
              <a:gd name="connsiteX2" fmla="*/ 12238645 w 12238645"/>
              <a:gd name="connsiteY2" fmla="*/ 4512716 h 6884747"/>
              <a:gd name="connsiteX3" fmla="*/ 10766897 w 12238645"/>
              <a:gd name="connsiteY3" fmla="*/ 5976119 h 6884747"/>
              <a:gd name="connsiteX4" fmla="*/ 9854876 w 12238645"/>
              <a:gd name="connsiteY4" fmla="*/ 6884747 h 6884747"/>
              <a:gd name="connsiteX5" fmla="*/ 9061344 w 12238645"/>
              <a:gd name="connsiteY5" fmla="*/ 6884434 h 6884747"/>
              <a:gd name="connsiteX6" fmla="*/ 8278796 w 12238645"/>
              <a:gd name="connsiteY6" fmla="*/ 6094785 h 6884747"/>
              <a:gd name="connsiteX7" fmla="*/ 7797085 w 12238645"/>
              <a:gd name="connsiteY7" fmla="*/ 5993536 h 6884747"/>
              <a:gd name="connsiteX8" fmla="*/ 25252 w 12238645"/>
              <a:gd name="connsiteY8" fmla="*/ 5991659 h 6884747"/>
              <a:gd name="connsiteX9" fmla="*/ 45 w 12238645"/>
              <a:gd name="connsiteY9" fmla="*/ 0 h 6884747"/>
              <a:gd name="connsiteX0" fmla="*/ 45 w 12251345"/>
              <a:gd name="connsiteY0" fmla="*/ 0 h 6884747"/>
              <a:gd name="connsiteX1" fmla="*/ 12250411 w 12251345"/>
              <a:gd name="connsiteY1" fmla="*/ 29184 h 6884747"/>
              <a:gd name="connsiteX2" fmla="*/ 12238645 w 12251345"/>
              <a:gd name="connsiteY2" fmla="*/ 4512716 h 6884747"/>
              <a:gd name="connsiteX3" fmla="*/ 10766897 w 12251345"/>
              <a:gd name="connsiteY3" fmla="*/ 5976119 h 6884747"/>
              <a:gd name="connsiteX4" fmla="*/ 9854876 w 12251345"/>
              <a:gd name="connsiteY4" fmla="*/ 6884747 h 6884747"/>
              <a:gd name="connsiteX5" fmla="*/ 9061344 w 12251345"/>
              <a:gd name="connsiteY5" fmla="*/ 6884434 h 6884747"/>
              <a:gd name="connsiteX6" fmla="*/ 8278796 w 12251345"/>
              <a:gd name="connsiteY6" fmla="*/ 6094785 h 6884747"/>
              <a:gd name="connsiteX7" fmla="*/ 7797085 w 12251345"/>
              <a:gd name="connsiteY7" fmla="*/ 5993536 h 6884747"/>
              <a:gd name="connsiteX8" fmla="*/ 25252 w 12251345"/>
              <a:gd name="connsiteY8" fmla="*/ 5991659 h 6884747"/>
              <a:gd name="connsiteX9" fmla="*/ 45 w 12251345"/>
              <a:gd name="connsiteY9" fmla="*/ 0 h 6884747"/>
              <a:gd name="connsiteX0" fmla="*/ 45 w 12267828"/>
              <a:gd name="connsiteY0" fmla="*/ 0 h 6884747"/>
              <a:gd name="connsiteX1" fmla="*/ 12250411 w 12267828"/>
              <a:gd name="connsiteY1" fmla="*/ 29184 h 6884747"/>
              <a:gd name="connsiteX2" fmla="*/ 12267828 w 12267828"/>
              <a:gd name="connsiteY2" fmla="*/ 4493261 h 6884747"/>
              <a:gd name="connsiteX3" fmla="*/ 10766897 w 12267828"/>
              <a:gd name="connsiteY3" fmla="*/ 5976119 h 6884747"/>
              <a:gd name="connsiteX4" fmla="*/ 9854876 w 12267828"/>
              <a:gd name="connsiteY4" fmla="*/ 6884747 h 6884747"/>
              <a:gd name="connsiteX5" fmla="*/ 9061344 w 12267828"/>
              <a:gd name="connsiteY5" fmla="*/ 6884434 h 6884747"/>
              <a:gd name="connsiteX6" fmla="*/ 8278796 w 12267828"/>
              <a:gd name="connsiteY6" fmla="*/ 6094785 h 6884747"/>
              <a:gd name="connsiteX7" fmla="*/ 7797085 w 12267828"/>
              <a:gd name="connsiteY7" fmla="*/ 5993536 h 6884747"/>
              <a:gd name="connsiteX8" fmla="*/ 25252 w 12267828"/>
              <a:gd name="connsiteY8" fmla="*/ 5991659 h 6884747"/>
              <a:gd name="connsiteX9" fmla="*/ 45 w 12267828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93261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  <a:gd name="connsiteX0" fmla="*/ 13703 w 12281486"/>
              <a:gd name="connsiteY0" fmla="*/ 0 h 6884747"/>
              <a:gd name="connsiteX1" fmla="*/ 12264069 w 12281486"/>
              <a:gd name="connsiteY1" fmla="*/ 29184 h 6884747"/>
              <a:gd name="connsiteX2" fmla="*/ 12281486 w 12281486"/>
              <a:gd name="connsiteY2" fmla="*/ 4461456 h 6884747"/>
              <a:gd name="connsiteX3" fmla="*/ 10780555 w 12281486"/>
              <a:gd name="connsiteY3" fmla="*/ 5976119 h 6884747"/>
              <a:gd name="connsiteX4" fmla="*/ 9868534 w 12281486"/>
              <a:gd name="connsiteY4" fmla="*/ 6884747 h 6884747"/>
              <a:gd name="connsiteX5" fmla="*/ 9075002 w 12281486"/>
              <a:gd name="connsiteY5" fmla="*/ 6884434 h 6884747"/>
              <a:gd name="connsiteX6" fmla="*/ 8292454 w 12281486"/>
              <a:gd name="connsiteY6" fmla="*/ 6094785 h 6884747"/>
              <a:gd name="connsiteX7" fmla="*/ 7810743 w 12281486"/>
              <a:gd name="connsiteY7" fmla="*/ 5993536 h 6884747"/>
              <a:gd name="connsiteX8" fmla="*/ 0 w 12281486"/>
              <a:gd name="connsiteY8" fmla="*/ 5991659 h 6884747"/>
              <a:gd name="connsiteX9" fmla="*/ 13703 w 12281486"/>
              <a:gd name="connsiteY9" fmla="*/ 0 h 6884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81486" h="6884747">
                <a:moveTo>
                  <a:pt x="13703" y="0"/>
                </a:moveTo>
                <a:lnTo>
                  <a:pt x="12264069" y="29184"/>
                </a:lnTo>
                <a:cubicBezTo>
                  <a:pt x="12269875" y="1526937"/>
                  <a:pt x="12275680" y="2963703"/>
                  <a:pt x="12281486" y="4461456"/>
                </a:cubicBezTo>
                <a:lnTo>
                  <a:pt x="10780555" y="5976119"/>
                </a:lnTo>
                <a:lnTo>
                  <a:pt x="9868534" y="6884747"/>
                </a:lnTo>
                <a:lnTo>
                  <a:pt x="9075002" y="6884434"/>
                </a:lnTo>
                <a:lnTo>
                  <a:pt x="8292454" y="6094785"/>
                </a:lnTo>
                <a:cubicBezTo>
                  <a:pt x="8143752" y="5971537"/>
                  <a:pt x="8284681" y="5996723"/>
                  <a:pt x="7810743" y="5993536"/>
                </a:cubicBezTo>
                <a:lnTo>
                  <a:pt x="0" y="5991659"/>
                </a:lnTo>
                <a:cubicBezTo>
                  <a:pt x="1325" y="4000925"/>
                  <a:pt x="12378" y="1990734"/>
                  <a:pt x="13703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78A799A-7E69-49A8-99D6-ECB19CD743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380" y="6216042"/>
            <a:ext cx="7442200" cy="496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sv-SE" b="1" dirty="0"/>
              <a:t>Rubrik på en rad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0540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7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2B9F750-F238-4928-B43F-CED9CDF5A2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5CB3132-A9DB-4126-816E-355F468BBF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84" y="5429848"/>
            <a:ext cx="1056816" cy="1427295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F6970CDC-6EFC-3E8C-0840-1F5A3927079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72580"/>
            <a:ext cx="1236663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Informationsklassning: Intern</a:t>
            </a:r>
          </a:p>
        </p:txBody>
      </p:sp>
    </p:spTree>
    <p:extLst>
      <p:ext uri="{BB962C8B-B14F-4D97-AF65-F5344CB8AC3E}">
        <p14:creationId xmlns:p14="http://schemas.microsoft.com/office/powerpoint/2010/main" val="195300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8" r:id="rId2"/>
    <p:sldLayoutId id="2147483683" r:id="rId3"/>
  </p:sldLayoutIdLst>
  <p:txStyles>
    <p:titleStyle>
      <a:lvl1pPr algn="l" defTabSz="914400" rtl="0" eaLnBrk="1" latinLnBrk="0" hangingPunct="1">
        <a:lnSpc>
          <a:spcPct val="90000"/>
        </a:lnSpc>
        <a:spcBef>
          <a:spcPts val="100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B508F4A5-A088-4EC7-8AE6-178C90F9CD0A}"/>
              </a:ext>
            </a:extLst>
          </p:cNvPr>
          <p:cNvSpPr/>
          <p:nvPr/>
        </p:nvSpPr>
        <p:spPr>
          <a:xfrm>
            <a:off x="9842269" y="4497185"/>
            <a:ext cx="2352502" cy="2352502"/>
          </a:xfrm>
          <a:custGeom>
            <a:avLst/>
            <a:gdLst>
              <a:gd name="connsiteX0" fmla="*/ 2352502 w 2352502"/>
              <a:gd name="connsiteY0" fmla="*/ 0 h 2352502"/>
              <a:gd name="connsiteX1" fmla="*/ 0 w 2352502"/>
              <a:gd name="connsiteY1" fmla="*/ 2352502 h 2352502"/>
              <a:gd name="connsiteX2" fmla="*/ 2352502 w 2352502"/>
              <a:gd name="connsiteY2" fmla="*/ 2352502 h 2352502"/>
              <a:gd name="connsiteX3" fmla="*/ 2352502 w 2352502"/>
              <a:gd name="connsiteY3" fmla="*/ 0 h 235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2502" h="2352502">
                <a:moveTo>
                  <a:pt x="2352502" y="0"/>
                </a:moveTo>
                <a:lnTo>
                  <a:pt x="0" y="2352502"/>
                </a:lnTo>
                <a:lnTo>
                  <a:pt x="2352502" y="2352502"/>
                </a:lnTo>
                <a:lnTo>
                  <a:pt x="235250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2B75087-25EF-46B3-98E9-55520D9E355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84" y="5429848"/>
            <a:ext cx="1056816" cy="1427295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D93675B0-8392-CDF6-0BA8-121E2DDA2D4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72580"/>
            <a:ext cx="1236663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Informationsklassning: Intern</a:t>
            </a:r>
          </a:p>
        </p:txBody>
      </p:sp>
    </p:spTree>
    <p:extLst>
      <p:ext uri="{BB962C8B-B14F-4D97-AF65-F5344CB8AC3E}">
        <p14:creationId xmlns:p14="http://schemas.microsoft.com/office/powerpoint/2010/main" val="288082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95" r:id="rId3"/>
  </p:sldLayoutIdLst>
  <p:txStyles>
    <p:titleStyle>
      <a:lvl1pPr algn="l" defTabSz="914400" rtl="0" eaLnBrk="1" latinLnBrk="0" hangingPunct="1">
        <a:lnSpc>
          <a:spcPct val="90000"/>
        </a:lnSpc>
        <a:spcBef>
          <a:spcPts val="100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2B9F750-F238-4928-B43F-CED9CDF5A2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5CB3132-A9DB-4126-816E-355F468BBF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84" y="5429848"/>
            <a:ext cx="1056815" cy="1427295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994795EF-8700-11AF-373D-F5E285F235E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72580"/>
            <a:ext cx="1236663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Informationsklassning: Intern</a:t>
            </a:r>
          </a:p>
        </p:txBody>
      </p:sp>
    </p:spTree>
    <p:extLst>
      <p:ext uri="{BB962C8B-B14F-4D97-AF65-F5344CB8AC3E}">
        <p14:creationId xmlns:p14="http://schemas.microsoft.com/office/powerpoint/2010/main" val="251764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9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B508F4A5-A088-4EC7-8AE6-178C90F9CD0A}"/>
              </a:ext>
            </a:extLst>
          </p:cNvPr>
          <p:cNvSpPr/>
          <p:nvPr/>
        </p:nvSpPr>
        <p:spPr>
          <a:xfrm>
            <a:off x="9842269" y="4497185"/>
            <a:ext cx="2352502" cy="2352502"/>
          </a:xfrm>
          <a:custGeom>
            <a:avLst/>
            <a:gdLst>
              <a:gd name="connsiteX0" fmla="*/ 2352502 w 2352502"/>
              <a:gd name="connsiteY0" fmla="*/ 0 h 2352502"/>
              <a:gd name="connsiteX1" fmla="*/ 0 w 2352502"/>
              <a:gd name="connsiteY1" fmla="*/ 2352502 h 2352502"/>
              <a:gd name="connsiteX2" fmla="*/ 2352502 w 2352502"/>
              <a:gd name="connsiteY2" fmla="*/ 2352502 h 2352502"/>
              <a:gd name="connsiteX3" fmla="*/ 2352502 w 2352502"/>
              <a:gd name="connsiteY3" fmla="*/ 0 h 235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2502" h="2352502">
                <a:moveTo>
                  <a:pt x="2352502" y="0"/>
                </a:moveTo>
                <a:lnTo>
                  <a:pt x="0" y="2352502"/>
                </a:lnTo>
                <a:lnTo>
                  <a:pt x="2352502" y="2352502"/>
                </a:lnTo>
                <a:lnTo>
                  <a:pt x="2352502" y="0"/>
                </a:lnTo>
                <a:close/>
              </a:path>
            </a:pathLst>
          </a:custGeom>
          <a:solidFill>
            <a:srgbClr val="FAC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012F45F-5B5C-45AF-8C1B-B68BE83A7E7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84" y="5429848"/>
            <a:ext cx="1056815" cy="1427295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A223D483-94F3-5619-C122-82676DAA76A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72580"/>
            <a:ext cx="1236663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Informationsklassning: Intern</a:t>
            </a:r>
          </a:p>
        </p:txBody>
      </p:sp>
    </p:spTree>
    <p:extLst>
      <p:ext uri="{BB962C8B-B14F-4D97-AF65-F5344CB8AC3E}">
        <p14:creationId xmlns:p14="http://schemas.microsoft.com/office/powerpoint/2010/main" val="287531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2B9F750-F238-4928-B43F-CED9CDF5A2A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5CB3132-A9DB-4126-816E-355F468BBF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84" y="5429848"/>
            <a:ext cx="1056815" cy="1427295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EFD00D1-3394-EFBA-1FDA-1A99EC80ADE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72580"/>
            <a:ext cx="1236663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Informationsklassning: Intern</a:t>
            </a:r>
          </a:p>
        </p:txBody>
      </p:sp>
    </p:spTree>
    <p:extLst>
      <p:ext uri="{BB962C8B-B14F-4D97-AF65-F5344CB8AC3E}">
        <p14:creationId xmlns:p14="http://schemas.microsoft.com/office/powerpoint/2010/main" val="2114041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0" r:id="rId2"/>
    <p:sldLayoutId id="2147483670" r:id="rId3"/>
    <p:sldLayoutId id="2147483715" r:id="rId4"/>
    <p:sldLayoutId id="2147483716" r:id="rId5"/>
    <p:sldLayoutId id="2147483717" r:id="rId6"/>
    <p:sldLayoutId id="2147483718" r:id="rId7"/>
    <p:sldLayoutId id="214748371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B508F4A5-A088-4EC7-8AE6-178C90F9CD0A}"/>
              </a:ext>
            </a:extLst>
          </p:cNvPr>
          <p:cNvSpPr/>
          <p:nvPr/>
        </p:nvSpPr>
        <p:spPr>
          <a:xfrm>
            <a:off x="9842269" y="4497185"/>
            <a:ext cx="2352502" cy="2352502"/>
          </a:xfrm>
          <a:custGeom>
            <a:avLst/>
            <a:gdLst>
              <a:gd name="connsiteX0" fmla="*/ 2352502 w 2352502"/>
              <a:gd name="connsiteY0" fmla="*/ 0 h 2352502"/>
              <a:gd name="connsiteX1" fmla="*/ 0 w 2352502"/>
              <a:gd name="connsiteY1" fmla="*/ 2352502 h 2352502"/>
              <a:gd name="connsiteX2" fmla="*/ 2352502 w 2352502"/>
              <a:gd name="connsiteY2" fmla="*/ 2352502 h 2352502"/>
              <a:gd name="connsiteX3" fmla="*/ 2352502 w 2352502"/>
              <a:gd name="connsiteY3" fmla="*/ 0 h 235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2502" h="2352502">
                <a:moveTo>
                  <a:pt x="2352502" y="0"/>
                </a:moveTo>
                <a:lnTo>
                  <a:pt x="0" y="2352502"/>
                </a:lnTo>
                <a:lnTo>
                  <a:pt x="2352502" y="2352502"/>
                </a:lnTo>
                <a:lnTo>
                  <a:pt x="2352502" y="0"/>
                </a:lnTo>
                <a:close/>
              </a:path>
            </a:pathLst>
          </a:custGeom>
          <a:solidFill>
            <a:srgbClr val="F9A5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7D93E7A-7821-4D81-B943-D83DF1FA28D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84" y="5429848"/>
            <a:ext cx="1056815" cy="1427295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4A0C319B-7473-B0F7-EB2D-9D222971B98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72580"/>
            <a:ext cx="1236663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Informationsklassning: Intern</a:t>
            </a:r>
          </a:p>
        </p:txBody>
      </p:sp>
    </p:spTree>
    <p:extLst>
      <p:ext uri="{BB962C8B-B14F-4D97-AF65-F5344CB8AC3E}">
        <p14:creationId xmlns:p14="http://schemas.microsoft.com/office/powerpoint/2010/main" val="174219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96" r:id="rId3"/>
    <p:sldLayoutId id="2147483712" r:id="rId4"/>
    <p:sldLayoutId id="214748371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22B9F750-F238-4928-B43F-CED9CDF5A2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"/>
            <a:ext cx="12192000" cy="685628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85CB3132-A9DB-4126-816E-355F468BBF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84" y="5429848"/>
            <a:ext cx="1056815" cy="1427295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C8E32462-F28D-2614-A4AF-50E06C3225E9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72580"/>
            <a:ext cx="1236663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Informationsklassning: Intern</a:t>
            </a:r>
          </a:p>
        </p:txBody>
      </p:sp>
    </p:spTree>
    <p:extLst>
      <p:ext uri="{BB962C8B-B14F-4D97-AF65-F5344CB8AC3E}">
        <p14:creationId xmlns:p14="http://schemas.microsoft.com/office/powerpoint/2010/main" val="12084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1" r:id="rId2"/>
    <p:sldLayoutId id="214748367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ihandsfigur: Form 6">
            <a:extLst>
              <a:ext uri="{FF2B5EF4-FFF2-40B4-BE49-F238E27FC236}">
                <a16:creationId xmlns:a16="http://schemas.microsoft.com/office/drawing/2014/main" id="{B508F4A5-A088-4EC7-8AE6-178C90F9CD0A}"/>
              </a:ext>
            </a:extLst>
          </p:cNvPr>
          <p:cNvSpPr/>
          <p:nvPr/>
        </p:nvSpPr>
        <p:spPr>
          <a:xfrm>
            <a:off x="9842269" y="4497185"/>
            <a:ext cx="2352502" cy="2352502"/>
          </a:xfrm>
          <a:custGeom>
            <a:avLst/>
            <a:gdLst>
              <a:gd name="connsiteX0" fmla="*/ 2352502 w 2352502"/>
              <a:gd name="connsiteY0" fmla="*/ 0 h 2352502"/>
              <a:gd name="connsiteX1" fmla="*/ 0 w 2352502"/>
              <a:gd name="connsiteY1" fmla="*/ 2352502 h 2352502"/>
              <a:gd name="connsiteX2" fmla="*/ 2352502 w 2352502"/>
              <a:gd name="connsiteY2" fmla="*/ 2352502 h 2352502"/>
              <a:gd name="connsiteX3" fmla="*/ 2352502 w 2352502"/>
              <a:gd name="connsiteY3" fmla="*/ 0 h 2352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2502" h="2352502">
                <a:moveTo>
                  <a:pt x="2352502" y="0"/>
                </a:moveTo>
                <a:lnTo>
                  <a:pt x="0" y="2352502"/>
                </a:lnTo>
                <a:lnTo>
                  <a:pt x="2352502" y="2352502"/>
                </a:lnTo>
                <a:lnTo>
                  <a:pt x="2352502" y="0"/>
                </a:lnTo>
                <a:close/>
              </a:path>
            </a:pathLst>
          </a:custGeom>
          <a:solidFill>
            <a:srgbClr val="F4D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ADE2012-DD6C-448C-A432-DB6FEA9ABB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184" y="5429848"/>
            <a:ext cx="1056815" cy="1427295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94DB8A0B-C11A-DDC8-C4A7-9895549B686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6672580"/>
            <a:ext cx="1236663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sv-SE" sz="8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Informationsklassning: Intern</a:t>
            </a:r>
          </a:p>
        </p:txBody>
      </p:sp>
    </p:spTree>
    <p:extLst>
      <p:ext uri="{BB962C8B-B14F-4D97-AF65-F5344CB8AC3E}">
        <p14:creationId xmlns:p14="http://schemas.microsoft.com/office/powerpoint/2010/main" val="840539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9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7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customXml" Target="../ink/ink4.xml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5C42A84-5E22-BBDA-725F-6FDD3B893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7068" y="267784"/>
            <a:ext cx="10129081" cy="2387600"/>
          </a:xfrm>
        </p:spPr>
        <p:txBody>
          <a:bodyPr/>
          <a:lstStyle/>
          <a:p>
            <a:r>
              <a:rPr lang="sv-SE" dirty="0"/>
              <a:t>Instruktion – att använda metoden PGUF</a:t>
            </a:r>
          </a:p>
        </p:txBody>
      </p:sp>
    </p:spTree>
    <p:extLst>
      <p:ext uri="{BB962C8B-B14F-4D97-AF65-F5344CB8AC3E}">
        <p14:creationId xmlns:p14="http://schemas.microsoft.com/office/powerpoint/2010/main" val="4157973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3B02D291-019A-79AD-FCF4-C318F9E91D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0DB91AE-01CF-4B90-9A1F-DD104D7F2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022" y="701819"/>
            <a:ext cx="9956800" cy="914710"/>
          </a:xfrm>
        </p:spPr>
        <p:txBody>
          <a:bodyPr/>
          <a:lstStyle/>
          <a:p>
            <a:r>
              <a:rPr lang="sv-SE" dirty="0"/>
              <a:t>PGUF som metod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E7395C7-6C70-A0B1-8AB0-822BE42914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022" y="1567544"/>
            <a:ext cx="9956800" cy="4738218"/>
          </a:xfrm>
        </p:spPr>
        <p:txBody>
          <a:bodyPr/>
          <a:lstStyle/>
          <a:p>
            <a:r>
              <a:rPr lang="sv-SE" sz="2000" dirty="0"/>
              <a:t>PGUF-hjulet (även kallad PGSA-hjulet) är en välkänd metod vid kvalitets- och förbättringsarbete. Förkortningen PGUF står för: Planera, Göra, Utvärdera och Förbättra. </a:t>
            </a:r>
          </a:p>
          <a:p>
            <a:r>
              <a:rPr lang="sv-SE" sz="2000" dirty="0"/>
              <a:t>PGUF är en fyra-stegsmetod som är iterativ, det vill säga momenten görs om och om igen. </a:t>
            </a:r>
          </a:p>
          <a:p>
            <a:r>
              <a:rPr lang="sv-SE" sz="2000" dirty="0"/>
              <a:t>Metoden ger en enkel systematik till förbättringsarbetet.</a:t>
            </a:r>
          </a:p>
          <a:p>
            <a:r>
              <a:rPr lang="sv-SE" sz="2000" dirty="0"/>
              <a:t>Genom att genomföra små tester i liten skala skapas kunskap </a:t>
            </a:r>
            <a:r>
              <a:rPr lang="sv-SE" sz="2000" u="sng" dirty="0"/>
              <a:t>om</a:t>
            </a:r>
            <a:r>
              <a:rPr lang="sv-SE" sz="2000" dirty="0"/>
              <a:t> förändring ger förbättring kontinuerligt. 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1724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E95411E-3825-F2F5-7987-B751ADAE23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8C0E602-D030-10B6-C8F0-13AA2A9F40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PGUF som verktyg är: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12A7FAD-FAF4-10CF-E198-FC9FF71E3E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022" y="1469572"/>
            <a:ext cx="9956800" cy="4836190"/>
          </a:xfrm>
        </p:spPr>
        <p:txBody>
          <a:bodyPr/>
          <a:lstStyle/>
          <a:p>
            <a:pPr marL="0" indent="0">
              <a:buNone/>
            </a:pPr>
            <a:r>
              <a:rPr lang="sv-SE" sz="2000" dirty="0"/>
              <a:t>En metod för att testa förbättringsidéer</a:t>
            </a:r>
          </a:p>
          <a:p>
            <a:pPr marL="0" indent="0" algn="ctr">
              <a:buNone/>
            </a:pPr>
            <a:r>
              <a:rPr lang="sv-SE" dirty="0"/>
              <a:t> 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858CF44-BF3A-40DC-F3F1-08F34AB65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880" y="2029171"/>
            <a:ext cx="3556000" cy="402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892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AE72FDF-98DB-CB64-968C-A43ED657F8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8014DC1-02DD-8096-FA88-8C8993934F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När kan verktyget användas?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E3C8A9C-BA49-31D6-3369-BA78EBF041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022" y="1457326"/>
            <a:ext cx="9956800" cy="484843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v-SE" altLang="sv-SE" sz="2000" dirty="0"/>
              <a:t>För att få kunskap, hjälper till att besvara frågorna:</a:t>
            </a:r>
            <a:br>
              <a:rPr lang="sv-SE" altLang="sv-SE" sz="2000" dirty="0"/>
            </a:br>
            <a:r>
              <a:rPr lang="sv-SE" altLang="sv-SE" sz="2000" i="1" dirty="0"/>
              <a:t>- </a:t>
            </a:r>
            <a:r>
              <a:rPr lang="sv-SE" sz="2000" dirty="0"/>
              <a:t>Vad vill vi åstadkomma?</a:t>
            </a:r>
            <a:br>
              <a:rPr lang="sv-SE" sz="2000" dirty="0"/>
            </a:br>
            <a:r>
              <a:rPr lang="sv-SE" sz="2000" dirty="0"/>
              <a:t>- Hur vet vi att förändringen är en förbättring?</a:t>
            </a:r>
            <a:br>
              <a:rPr lang="sv-SE" sz="2000" dirty="0"/>
            </a:br>
            <a:r>
              <a:rPr lang="sv-SE" sz="2000" dirty="0"/>
              <a:t>- Vilka förändringar kan vi göra som vi tror leder till en förbättring?</a:t>
            </a:r>
          </a:p>
          <a:p>
            <a:pPr>
              <a:lnSpc>
                <a:spcPct val="150000"/>
              </a:lnSpc>
            </a:pPr>
            <a:r>
              <a:rPr lang="sv-SE" altLang="sv-SE" sz="2000" dirty="0"/>
              <a:t>För att testa en förändringsidé.</a:t>
            </a:r>
          </a:p>
          <a:p>
            <a:pPr>
              <a:lnSpc>
                <a:spcPct val="150000"/>
              </a:lnSpc>
            </a:pPr>
            <a:r>
              <a:rPr lang="sv-SE" altLang="sv-SE" sz="2000" dirty="0"/>
              <a:t>För att sprida god praktik och goda exempel.</a:t>
            </a:r>
          </a:p>
          <a:p>
            <a:pPr>
              <a:lnSpc>
                <a:spcPct val="150000"/>
              </a:lnSpc>
            </a:pPr>
            <a:r>
              <a:rPr lang="sv-SE" altLang="sv-SE" sz="2000" dirty="0"/>
              <a:t>För att skapa en tillitsfull lärandekultur.</a:t>
            </a:r>
          </a:p>
          <a:p>
            <a:pPr>
              <a:lnSpc>
                <a:spcPct val="150000"/>
              </a:lnSpc>
            </a:pPr>
            <a:r>
              <a:rPr lang="sv-SE" altLang="sv-SE" sz="2000" dirty="0"/>
              <a:t>För att identifiera och lösa små problem innan de blir stora.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7089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2531DB3A-E2A8-9877-7369-E905BF572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862" y="1417145"/>
            <a:ext cx="3554276" cy="4023709"/>
          </a:xfrm>
          <a:prstGeom prst="rect">
            <a:avLst/>
          </a:prstGeom>
        </p:spPr>
      </p:pic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48D150E-95DD-46CA-CA0B-74A5CA94B7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4FD59B-FFBB-3241-EFB2-AB81554D588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Hur gör man? </a:t>
            </a:r>
          </a:p>
          <a:p>
            <a:r>
              <a:rPr lang="sv-SE" dirty="0"/>
              <a:t>1. Planera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83D3507-A77A-B4FF-1082-ACF926D767A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022" y="2152650"/>
            <a:ext cx="10020878" cy="4153111"/>
          </a:xfrm>
        </p:spPr>
        <p:txBody>
          <a:bodyPr/>
          <a:lstStyle/>
          <a:p>
            <a:r>
              <a:rPr lang="sv-SE" sz="2000" dirty="0"/>
              <a:t>Försök förstå vad som behöver förändras för att förbättring ska uppnås.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Värdera tänkbara insatser för att uppnå förbättring, välj ut den som anses bäst och planera hur denna ska testas.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Beskriv vad som behöver eller kan förbättras och hur förbättring ska påvisas.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Vad? Hur? Vem? När?</a:t>
            </a:r>
          </a:p>
          <a:p>
            <a:endParaRPr lang="sv-SE" dirty="0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DF81CBA-A63B-6B54-2FFD-7D4F7CFB9E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9140" y="294640"/>
            <a:ext cx="1862397" cy="210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82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B9549278-1A10-EEF8-43C9-774B715650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371" y="2517569"/>
            <a:ext cx="3237257" cy="182286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DE43242-A4A9-0161-293A-D3D7F4287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231" y="2374300"/>
            <a:ext cx="1865538" cy="2109399"/>
          </a:xfrm>
          <a:prstGeom prst="rect">
            <a:avLst/>
          </a:prstGeom>
        </p:spPr>
      </p:pic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4157CCD2-0095-4BB8-0740-8B7FF798AA9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F9E99F5-20BB-E75C-FE63-D989BC8230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2. Genomföra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6BD0BB1-6AF1-40BA-40AD-BBDEDB53D1D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Genomför insatsen enligt planen.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Observera och dokumentera hur insatsen fungerar och vilken förbättring den ger.</a:t>
            </a:r>
          </a:p>
          <a:p>
            <a:endParaRPr lang="sv-SE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AACB12E-FE69-4652-D26A-3C6EE15C9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6831" y="393100"/>
            <a:ext cx="1865538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49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FDF80-822A-58F1-8DC7-5A66CF5D8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A87D42D5-12B4-13CF-54FE-96C8E7C37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371" y="2517569"/>
            <a:ext cx="3237257" cy="1822862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E54638E7-B2F2-C3C1-1B0F-8E89FAF3A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231" y="2374300"/>
            <a:ext cx="1865538" cy="2109399"/>
          </a:xfrm>
          <a:prstGeom prst="rect">
            <a:avLst/>
          </a:prstGeom>
        </p:spPr>
      </p:pic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E29C148-248D-1C9E-7112-EFD7935226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C097CD6-A9C5-59D7-3718-7E4EC9C13A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3. Utvärdera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540C5F1-A82C-4E76-3E0D-210EE6663A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022" y="2381250"/>
            <a:ext cx="9956800" cy="392451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Analysera resultatet, det vill säga hur stor förbättring som uppnåtts.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Reflektera över resultatet och jämför med vad som förväntades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FD064922-ED02-3E2D-2538-5DCBB4FB4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8911" y="321980"/>
            <a:ext cx="1865538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18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466598-CAE0-E236-B3D2-D4713BC69A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938EBD6A-7285-5121-5FE5-BC8F5643D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371" y="2517569"/>
            <a:ext cx="3237257" cy="1822862"/>
          </a:xfrm>
          <a:prstGeom prst="rect">
            <a:avLst/>
          </a:prstGeom>
        </p:spPr>
      </p:pic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D36E6D17-D63D-61AC-E3FD-D0EB4E6F09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F2C76AD-A15F-F648-78C9-2986EC1107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4. Förbättra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7324109-9472-BB2A-F476-DEE03305633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9440" y="1605280"/>
            <a:ext cx="9966382" cy="4700482"/>
          </a:xfrm>
        </p:spPr>
        <p:txBody>
          <a:bodyPr/>
          <a:lstStyle/>
          <a:p>
            <a:r>
              <a:rPr lang="sv-SE" altLang="sv-SE" sz="2000" dirty="0"/>
              <a:t>Vilka slutsatser drar vi av testet? Vad lärde vi oss?</a:t>
            </a:r>
          </a:p>
          <a:p>
            <a:r>
              <a:rPr lang="sv-SE" altLang="sv-SE" sz="2000" dirty="0"/>
              <a:t>Vad kan föras vidare till nästa PGUF-hjul?</a:t>
            </a:r>
          </a:p>
          <a:p>
            <a:pPr>
              <a:buFontTx/>
              <a:buNone/>
            </a:pPr>
            <a:r>
              <a:rPr lang="sv-SE" altLang="sv-SE" sz="2000" dirty="0"/>
              <a:t>    - Behöver vi testa i större skala?</a:t>
            </a:r>
          </a:p>
          <a:p>
            <a:pPr>
              <a:buFontTx/>
              <a:buNone/>
            </a:pPr>
            <a:r>
              <a:rPr lang="sv-SE" altLang="sv-SE" sz="2000" dirty="0"/>
              <a:t>	 - Vilka förändringar bör göras mot bakgrund av de</a:t>
            </a:r>
            <a:br>
              <a:rPr lang="sv-SE" altLang="sv-SE" sz="2000" dirty="0"/>
            </a:br>
            <a:r>
              <a:rPr lang="sv-SE" altLang="sv-SE" sz="2000" dirty="0"/>
              <a:t>    resultat testet visade?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000" dirty="0"/>
              <a:t>Om önskat resultat uppnåtts, bestäm hur lösningen ska kunna införas och eventuellt spridas.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8DF5645F-A2F0-9FEE-3C7D-D937E4804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9391" y="291500"/>
            <a:ext cx="1865538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846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27DF52B-9237-B981-D610-F2431331AF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F5A3F61-2998-4765-31FB-DF45D18E50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Hur går vi vidare?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24E729-B8C0-6920-1E62-D1DB52D2405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022" y="1617044"/>
            <a:ext cx="9956800" cy="4688717"/>
          </a:xfrm>
        </p:spPr>
        <p:txBody>
          <a:bodyPr/>
          <a:lstStyle/>
          <a:p>
            <a:r>
              <a:rPr lang="sv-SE" sz="2000" dirty="0"/>
              <a:t>Behöver vi göra ytterligare ett PGUF-hjul?</a:t>
            </a:r>
          </a:p>
          <a:p>
            <a:r>
              <a:rPr lang="sv-SE" sz="2000" dirty="0"/>
              <a:t>Om önskat resultat uppnåtts, bestäm hur lösningen ska kunna införas och eventuellt spridas.</a:t>
            </a:r>
          </a:p>
          <a:p>
            <a:r>
              <a:rPr kumimoji="0" lang="sv-S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Vad behöver vi göra för att få det till en hållbar förändring? ”slå in kvalitets kilen”</a:t>
            </a:r>
          </a:p>
          <a:p>
            <a:endParaRPr lang="sv-SE" sz="2800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A7E545E-9329-AF39-E8B7-0799974DA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186" y="4775364"/>
            <a:ext cx="4620213" cy="14810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3">
            <p14:nvContentPartPr>
              <p14:cNvPr id="6" name="Pennanteckning 5">
                <a:extLst>
                  <a:ext uri="{FF2B5EF4-FFF2-40B4-BE49-F238E27FC236}">
                    <a16:creationId xmlns:a16="http://schemas.microsoft.com/office/drawing/2014/main" id="{0DD5BA26-6514-9736-0DCF-43C7C59B17C3}"/>
                  </a:ext>
                </a:extLst>
              </p14:cNvPr>
              <p14:cNvContentPartPr/>
              <p14:nvPr/>
            </p14:nvContentPartPr>
            <p14:xfrm>
              <a:off x="4428645" y="5523825"/>
              <a:ext cx="360" cy="360"/>
            </p14:xfrm>
          </p:contentPart>
        </mc:Choice>
        <mc:Fallback xmlns="">
          <p:pic>
            <p:nvPicPr>
              <p:cNvPr id="6" name="Pennanteckning 5">
                <a:extLst>
                  <a:ext uri="{FF2B5EF4-FFF2-40B4-BE49-F238E27FC236}">
                    <a16:creationId xmlns:a16="http://schemas.microsoft.com/office/drawing/2014/main" id="{0DD5BA26-6514-9736-0DCF-43C7C59B17C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19645" y="5470185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9" name="Pennanteckning 8">
                <a:extLst>
                  <a:ext uri="{FF2B5EF4-FFF2-40B4-BE49-F238E27FC236}">
                    <a16:creationId xmlns:a16="http://schemas.microsoft.com/office/drawing/2014/main" id="{BEFEC2C9-0E8B-D192-5AB5-42BA4475ADED}"/>
                  </a:ext>
                </a:extLst>
              </p14:cNvPr>
              <p14:cNvContentPartPr/>
              <p14:nvPr/>
            </p14:nvContentPartPr>
            <p14:xfrm>
              <a:off x="4238565" y="5667105"/>
              <a:ext cx="360" cy="360"/>
            </p14:xfrm>
          </p:contentPart>
        </mc:Choice>
        <mc:Fallback xmlns="">
          <p:pic>
            <p:nvPicPr>
              <p:cNvPr id="9" name="Pennanteckning 8">
                <a:extLst>
                  <a:ext uri="{FF2B5EF4-FFF2-40B4-BE49-F238E27FC236}">
                    <a16:creationId xmlns:a16="http://schemas.microsoft.com/office/drawing/2014/main" id="{BEFEC2C9-0E8B-D192-5AB5-42BA4475ADE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29565" y="5613105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10" name="Pennanteckning 9">
                <a:extLst>
                  <a:ext uri="{FF2B5EF4-FFF2-40B4-BE49-F238E27FC236}">
                    <a16:creationId xmlns:a16="http://schemas.microsoft.com/office/drawing/2014/main" id="{6388D9C9-7C50-5AA3-547F-705EAA711DB6}"/>
                  </a:ext>
                </a:extLst>
              </p14:cNvPr>
              <p14:cNvContentPartPr/>
              <p14:nvPr/>
            </p14:nvContentPartPr>
            <p14:xfrm>
              <a:off x="-867315" y="3837945"/>
              <a:ext cx="360" cy="360"/>
            </p14:xfrm>
          </p:contentPart>
        </mc:Choice>
        <mc:Fallback xmlns="">
          <p:pic>
            <p:nvPicPr>
              <p:cNvPr id="10" name="Pennanteckning 9">
                <a:extLst>
                  <a:ext uri="{FF2B5EF4-FFF2-40B4-BE49-F238E27FC236}">
                    <a16:creationId xmlns:a16="http://schemas.microsoft.com/office/drawing/2014/main" id="{6388D9C9-7C50-5AA3-547F-705EAA711DB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875955" y="3783945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11" name="Pennanteckning 10">
                <a:extLst>
                  <a:ext uri="{FF2B5EF4-FFF2-40B4-BE49-F238E27FC236}">
                    <a16:creationId xmlns:a16="http://schemas.microsoft.com/office/drawing/2014/main" id="{4C942A6C-0C3A-F336-7A4B-887794862361}"/>
                  </a:ext>
                </a:extLst>
              </p14:cNvPr>
              <p14:cNvContentPartPr/>
              <p14:nvPr/>
            </p14:nvContentPartPr>
            <p14:xfrm>
              <a:off x="-905115" y="3771705"/>
              <a:ext cx="360" cy="360"/>
            </p14:xfrm>
          </p:contentPart>
        </mc:Choice>
        <mc:Fallback xmlns="">
          <p:pic>
            <p:nvPicPr>
              <p:cNvPr id="11" name="Pennanteckning 10">
                <a:extLst>
                  <a:ext uri="{FF2B5EF4-FFF2-40B4-BE49-F238E27FC236}">
                    <a16:creationId xmlns:a16="http://schemas.microsoft.com/office/drawing/2014/main" id="{4C942A6C-0C3A-F336-7A4B-88779486236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-913755" y="3717705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12" name="Pennanteckning 11">
                <a:extLst>
                  <a:ext uri="{FF2B5EF4-FFF2-40B4-BE49-F238E27FC236}">
                    <a16:creationId xmlns:a16="http://schemas.microsoft.com/office/drawing/2014/main" id="{E33A177F-E284-A025-C2BB-507EF193EF61}"/>
                  </a:ext>
                </a:extLst>
              </p14:cNvPr>
              <p14:cNvContentPartPr/>
              <p14:nvPr/>
            </p14:nvContentPartPr>
            <p14:xfrm>
              <a:off x="5105445" y="4381185"/>
              <a:ext cx="360" cy="360"/>
            </p14:xfrm>
          </p:contentPart>
        </mc:Choice>
        <mc:Fallback xmlns="">
          <p:pic>
            <p:nvPicPr>
              <p:cNvPr id="12" name="Pennanteckning 11">
                <a:extLst>
                  <a:ext uri="{FF2B5EF4-FFF2-40B4-BE49-F238E27FC236}">
                    <a16:creationId xmlns:a16="http://schemas.microsoft.com/office/drawing/2014/main" id="{E33A177F-E284-A025-C2BB-507EF193EF6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096445" y="4327545"/>
                <a:ext cx="18000" cy="10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13" name="Pennanteckning 12">
                <a:extLst>
                  <a:ext uri="{FF2B5EF4-FFF2-40B4-BE49-F238E27FC236}">
                    <a16:creationId xmlns:a16="http://schemas.microsoft.com/office/drawing/2014/main" id="{75C9F1EA-BF6E-3BFE-0E36-C322BE18D53A}"/>
                  </a:ext>
                </a:extLst>
              </p14:cNvPr>
              <p14:cNvContentPartPr/>
              <p14:nvPr/>
            </p14:nvContentPartPr>
            <p14:xfrm>
              <a:off x="5038485" y="4523745"/>
              <a:ext cx="360" cy="360"/>
            </p14:xfrm>
          </p:contentPart>
        </mc:Choice>
        <mc:Fallback xmlns="">
          <p:pic>
            <p:nvPicPr>
              <p:cNvPr id="13" name="Pennanteckning 12">
                <a:extLst>
                  <a:ext uri="{FF2B5EF4-FFF2-40B4-BE49-F238E27FC236}">
                    <a16:creationId xmlns:a16="http://schemas.microsoft.com/office/drawing/2014/main" id="{75C9F1EA-BF6E-3BFE-0E36-C322BE18D53A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29485" y="4469745"/>
                <a:ext cx="18000" cy="10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270669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-Tryggt och formellt">
  <a:themeElements>
    <a:clrScheme name="Växjö - Tryggt och formellt">
      <a:dk1>
        <a:sysClr val="windowText" lastClr="000000"/>
      </a:dk1>
      <a:lt1>
        <a:sysClr val="window" lastClr="FFFFFF"/>
      </a:lt1>
      <a:dk2>
        <a:srgbClr val="007CA2"/>
      </a:dk2>
      <a:lt2>
        <a:srgbClr val="007C3E"/>
      </a:lt2>
      <a:accent1>
        <a:srgbClr val="002352"/>
      </a:accent1>
      <a:accent2>
        <a:srgbClr val="0095D2"/>
      </a:accent2>
      <a:accent3>
        <a:srgbClr val="F9A519"/>
      </a:accent3>
      <a:accent4>
        <a:srgbClr val="007C3E"/>
      </a:accent4>
      <a:accent5>
        <a:srgbClr val="D70071"/>
      </a:accent5>
      <a:accent6>
        <a:srgbClr val="85AA3C"/>
      </a:accent6>
      <a:hlink>
        <a:srgbClr val="F4DA40"/>
      </a:hlink>
      <a:folHlink>
        <a:srgbClr val="002352"/>
      </a:folHlink>
    </a:clrScheme>
    <a:fontScheme name="Växjö kommun1">
      <a:majorFont>
        <a:latin typeface="Växjö Now"/>
        <a:ea typeface=""/>
        <a:cs typeface=""/>
      </a:majorFont>
      <a:minorFont>
        <a:latin typeface="Växjö N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lot PowerPoint 4.potx" id="{73D69DEC-AC55-4F59-B2AB-2D6B22D62EBF}" vid="{CEA5E4DF-ABEC-453D-8CA7-658E6CD6F1D6}"/>
    </a:ext>
  </a:extLst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-Tryggt och formellt Vit">
  <a:themeElements>
    <a:clrScheme name="Växjö - Tryggt och formellt">
      <a:dk1>
        <a:sysClr val="windowText" lastClr="000000"/>
      </a:dk1>
      <a:lt1>
        <a:sysClr val="window" lastClr="FFFFFF"/>
      </a:lt1>
      <a:dk2>
        <a:srgbClr val="007CA2"/>
      </a:dk2>
      <a:lt2>
        <a:srgbClr val="007C3E"/>
      </a:lt2>
      <a:accent1>
        <a:srgbClr val="002352"/>
      </a:accent1>
      <a:accent2>
        <a:srgbClr val="0095D2"/>
      </a:accent2>
      <a:accent3>
        <a:srgbClr val="F9A519"/>
      </a:accent3>
      <a:accent4>
        <a:srgbClr val="007C3E"/>
      </a:accent4>
      <a:accent5>
        <a:srgbClr val="D70071"/>
      </a:accent5>
      <a:accent6>
        <a:srgbClr val="85AA3C"/>
      </a:accent6>
      <a:hlink>
        <a:srgbClr val="F4DA40"/>
      </a:hlink>
      <a:folHlink>
        <a:srgbClr val="002352"/>
      </a:folHlink>
    </a:clrScheme>
    <a:fontScheme name="Växjö kommun1">
      <a:majorFont>
        <a:latin typeface="Växjö Now"/>
        <a:ea typeface=""/>
        <a:cs typeface=""/>
      </a:majorFont>
      <a:minorFont>
        <a:latin typeface="Växjö N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lot PowerPoint 4.potx" id="{73D69DEC-AC55-4F59-B2AB-2D6B22D62EBF}" vid="{3EA2EEDE-130F-4D23-9BCC-9FFB60D31143}"/>
    </a:ext>
  </a:extLst>
</a:theme>
</file>

<file path=ppt/theme/theme3.xml><?xml version="1.0" encoding="utf-8"?>
<a:theme xmlns:a="http://schemas.openxmlformats.org/drawingml/2006/main" name="Tema-Harmoniskt och nedtonat">
  <a:themeElements>
    <a:clrScheme name="Växjö - Harmoniskt och nedtonat">
      <a:dk1>
        <a:sysClr val="windowText" lastClr="000000"/>
      </a:dk1>
      <a:lt1>
        <a:sysClr val="window" lastClr="FFFFFF"/>
      </a:lt1>
      <a:dk2>
        <a:srgbClr val="007CA2"/>
      </a:dk2>
      <a:lt2>
        <a:srgbClr val="007C3E"/>
      </a:lt2>
      <a:accent1>
        <a:srgbClr val="26A5A0"/>
      </a:accent1>
      <a:accent2>
        <a:srgbClr val="85AA3C"/>
      </a:accent2>
      <a:accent3>
        <a:srgbClr val="002352"/>
      </a:accent3>
      <a:accent4>
        <a:srgbClr val="007C3E"/>
      </a:accent4>
      <a:accent5>
        <a:srgbClr val="FFC4E3"/>
      </a:accent5>
      <a:accent6>
        <a:srgbClr val="0095D2"/>
      </a:accent6>
      <a:hlink>
        <a:srgbClr val="002352"/>
      </a:hlink>
      <a:folHlink>
        <a:srgbClr val="002352"/>
      </a:folHlink>
    </a:clrScheme>
    <a:fontScheme name="Växjö kommun1">
      <a:majorFont>
        <a:latin typeface="Växjö Now"/>
        <a:ea typeface=""/>
        <a:cs typeface=""/>
      </a:majorFont>
      <a:minorFont>
        <a:latin typeface="Växjö N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lot PowerPoint 4.potx" id="{73D69DEC-AC55-4F59-B2AB-2D6B22D62EBF}" vid="{128DDF75-E449-4DF7-949F-BEB6D593D5AB}"/>
    </a:ext>
  </a:extLst>
</a:theme>
</file>

<file path=ppt/theme/theme4.xml><?xml version="1.0" encoding="utf-8"?>
<a:theme xmlns:a="http://schemas.openxmlformats.org/drawingml/2006/main" name="Tema-Harmoniskt och nedtonat Vit">
  <a:themeElements>
    <a:clrScheme name="Växjö - Harmoniskt och nedtonat">
      <a:dk1>
        <a:sysClr val="windowText" lastClr="000000"/>
      </a:dk1>
      <a:lt1>
        <a:sysClr val="window" lastClr="FFFFFF"/>
      </a:lt1>
      <a:dk2>
        <a:srgbClr val="007CA2"/>
      </a:dk2>
      <a:lt2>
        <a:srgbClr val="007C3E"/>
      </a:lt2>
      <a:accent1>
        <a:srgbClr val="26A5A0"/>
      </a:accent1>
      <a:accent2>
        <a:srgbClr val="85AA3C"/>
      </a:accent2>
      <a:accent3>
        <a:srgbClr val="002352"/>
      </a:accent3>
      <a:accent4>
        <a:srgbClr val="007C3E"/>
      </a:accent4>
      <a:accent5>
        <a:srgbClr val="FFC4E3"/>
      </a:accent5>
      <a:accent6>
        <a:srgbClr val="0095D2"/>
      </a:accent6>
      <a:hlink>
        <a:srgbClr val="002352"/>
      </a:hlink>
      <a:folHlink>
        <a:srgbClr val="002352"/>
      </a:folHlink>
    </a:clrScheme>
    <a:fontScheme name="Växjö kommun1">
      <a:majorFont>
        <a:latin typeface="Växjö Now"/>
        <a:ea typeface=""/>
        <a:cs typeface=""/>
      </a:majorFont>
      <a:minorFont>
        <a:latin typeface="Växjö N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lot PowerPoint 4.potx" id="{73D69DEC-AC55-4F59-B2AB-2D6B22D62EBF}" vid="{4F2E1FE1-E1FB-4881-9F32-8969DA4F2FED}"/>
    </a:ext>
  </a:extLst>
</a:theme>
</file>

<file path=ppt/theme/theme5.xml><?xml version="1.0" encoding="utf-8"?>
<a:theme xmlns:a="http://schemas.openxmlformats.org/drawingml/2006/main" name="Tema-Hållbarhet och innovation">
  <a:themeElements>
    <a:clrScheme name="Växjö - Hållbart och innovation">
      <a:dk1>
        <a:sysClr val="windowText" lastClr="000000"/>
      </a:dk1>
      <a:lt1>
        <a:sysClr val="window" lastClr="FFFFFF"/>
      </a:lt1>
      <a:dk2>
        <a:srgbClr val="007CA2"/>
      </a:dk2>
      <a:lt2>
        <a:srgbClr val="007C3E"/>
      </a:lt2>
      <a:accent1>
        <a:srgbClr val="85AA3C"/>
      </a:accent1>
      <a:accent2>
        <a:srgbClr val="0095D2"/>
      </a:accent2>
      <a:accent3>
        <a:srgbClr val="F4DA40"/>
      </a:accent3>
      <a:accent4>
        <a:srgbClr val="D70071"/>
      </a:accent4>
      <a:accent5>
        <a:srgbClr val="007C3E"/>
      </a:accent5>
      <a:accent6>
        <a:srgbClr val="002352"/>
      </a:accent6>
      <a:hlink>
        <a:srgbClr val="F4DA40"/>
      </a:hlink>
      <a:folHlink>
        <a:srgbClr val="002352"/>
      </a:folHlink>
    </a:clrScheme>
    <a:fontScheme name="Växjö kommun1">
      <a:majorFont>
        <a:latin typeface="Växjö Now"/>
        <a:ea typeface=""/>
        <a:cs typeface=""/>
      </a:majorFont>
      <a:minorFont>
        <a:latin typeface="Växjö N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lot PowerPoint 4.potx" id="{73D69DEC-AC55-4F59-B2AB-2D6B22D62EBF}" vid="{537399F8-B390-4987-817B-75EABD2D4106}"/>
    </a:ext>
  </a:extLst>
</a:theme>
</file>

<file path=ppt/theme/theme6.xml><?xml version="1.0" encoding="utf-8"?>
<a:theme xmlns:a="http://schemas.openxmlformats.org/drawingml/2006/main" name="Tema-Hållbarhet och innovation Vit">
  <a:themeElements>
    <a:clrScheme name="Växjö - Hållbart och innovation">
      <a:dk1>
        <a:sysClr val="windowText" lastClr="000000"/>
      </a:dk1>
      <a:lt1>
        <a:sysClr val="window" lastClr="FFFFFF"/>
      </a:lt1>
      <a:dk2>
        <a:srgbClr val="007CA2"/>
      </a:dk2>
      <a:lt2>
        <a:srgbClr val="007C3E"/>
      </a:lt2>
      <a:accent1>
        <a:srgbClr val="85AA3C"/>
      </a:accent1>
      <a:accent2>
        <a:srgbClr val="0095D2"/>
      </a:accent2>
      <a:accent3>
        <a:srgbClr val="F4DA40"/>
      </a:accent3>
      <a:accent4>
        <a:srgbClr val="D70071"/>
      </a:accent4>
      <a:accent5>
        <a:srgbClr val="007C3E"/>
      </a:accent5>
      <a:accent6>
        <a:srgbClr val="002352"/>
      </a:accent6>
      <a:hlink>
        <a:srgbClr val="F4DA40"/>
      </a:hlink>
      <a:folHlink>
        <a:srgbClr val="002352"/>
      </a:folHlink>
    </a:clrScheme>
    <a:fontScheme name="Växjö kommun1">
      <a:majorFont>
        <a:latin typeface="Växjö Now"/>
        <a:ea typeface=""/>
        <a:cs typeface=""/>
      </a:majorFont>
      <a:minorFont>
        <a:latin typeface="Växjö N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lot PowerPoint 4.potx" id="{73D69DEC-AC55-4F59-B2AB-2D6B22D62EBF}" vid="{A7B6742B-76AA-48EA-B8A6-36B7DE73FC9E}"/>
    </a:ext>
  </a:extLst>
</a:theme>
</file>

<file path=ppt/theme/theme7.xml><?xml version="1.0" encoding="utf-8"?>
<a:theme xmlns:a="http://schemas.openxmlformats.org/drawingml/2006/main" name="Tema-Kraftfull och lekfull">
  <a:themeElements>
    <a:clrScheme name="Växjö - Lekfullt och kraftfullt">
      <a:dk1>
        <a:sysClr val="windowText" lastClr="000000"/>
      </a:dk1>
      <a:lt1>
        <a:sysClr val="window" lastClr="FFFFFF"/>
      </a:lt1>
      <a:dk2>
        <a:srgbClr val="007CA2"/>
      </a:dk2>
      <a:lt2>
        <a:srgbClr val="007C3E"/>
      </a:lt2>
      <a:accent1>
        <a:srgbClr val="D70071"/>
      </a:accent1>
      <a:accent2>
        <a:srgbClr val="F9A519"/>
      </a:accent2>
      <a:accent3>
        <a:srgbClr val="26A5A0"/>
      </a:accent3>
      <a:accent4>
        <a:srgbClr val="F4DA40"/>
      </a:accent4>
      <a:accent5>
        <a:srgbClr val="FACCE3"/>
      </a:accent5>
      <a:accent6>
        <a:srgbClr val="0095D2"/>
      </a:accent6>
      <a:hlink>
        <a:srgbClr val="F4DA40"/>
      </a:hlink>
      <a:folHlink>
        <a:srgbClr val="002352"/>
      </a:folHlink>
    </a:clrScheme>
    <a:fontScheme name="Växjö kommun1">
      <a:majorFont>
        <a:latin typeface="Växjö Now"/>
        <a:ea typeface=""/>
        <a:cs typeface=""/>
      </a:majorFont>
      <a:minorFont>
        <a:latin typeface="Växjö N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lot PowerPoint 4.potx" id="{73D69DEC-AC55-4F59-B2AB-2D6B22D62EBF}" vid="{41DEEBD2-C710-4870-B1E0-77E605F5898F}"/>
    </a:ext>
  </a:extLst>
</a:theme>
</file>

<file path=ppt/theme/theme8.xml><?xml version="1.0" encoding="utf-8"?>
<a:theme xmlns:a="http://schemas.openxmlformats.org/drawingml/2006/main" name="Tema-Kraftfull och lekfull Vit">
  <a:themeElements>
    <a:clrScheme name="Växjö - Lekfullt och kraftfullt">
      <a:dk1>
        <a:sysClr val="windowText" lastClr="000000"/>
      </a:dk1>
      <a:lt1>
        <a:sysClr val="window" lastClr="FFFFFF"/>
      </a:lt1>
      <a:dk2>
        <a:srgbClr val="007CA2"/>
      </a:dk2>
      <a:lt2>
        <a:srgbClr val="007C3E"/>
      </a:lt2>
      <a:accent1>
        <a:srgbClr val="D70071"/>
      </a:accent1>
      <a:accent2>
        <a:srgbClr val="F9A519"/>
      </a:accent2>
      <a:accent3>
        <a:srgbClr val="26A5A0"/>
      </a:accent3>
      <a:accent4>
        <a:srgbClr val="F4DA40"/>
      </a:accent4>
      <a:accent5>
        <a:srgbClr val="FACCE3"/>
      </a:accent5>
      <a:accent6>
        <a:srgbClr val="0095D2"/>
      </a:accent6>
      <a:hlink>
        <a:srgbClr val="F4DA40"/>
      </a:hlink>
      <a:folHlink>
        <a:srgbClr val="002352"/>
      </a:folHlink>
    </a:clrScheme>
    <a:fontScheme name="Växjö kommun1">
      <a:majorFont>
        <a:latin typeface="Växjö Now"/>
        <a:ea typeface=""/>
        <a:cs typeface=""/>
      </a:majorFont>
      <a:minorFont>
        <a:latin typeface="Växjö N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lot PowerPoint 4.potx" id="{73D69DEC-AC55-4F59-B2AB-2D6B22D62EBF}" vid="{DA0176A8-AFE0-4FB8-A0CC-6587816F58E8}"/>
    </a:ext>
  </a:extLst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020500e3-3b58-4ef5-8250-aaa57264e702}" enabled="1" method="Privileged" siteId="{958fea34-8530-4f75-8bde-438b773e366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Växjö kommun</Template>
  <TotalTime>296</TotalTime>
  <Words>389</Words>
  <Application>Microsoft Office PowerPoint</Application>
  <PresentationFormat>Bredbild</PresentationFormat>
  <Paragraphs>37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9</vt:i4>
      </vt:variant>
    </vt:vector>
  </HeadingPairs>
  <TitlesOfParts>
    <vt:vector size="20" baseType="lpstr">
      <vt:lpstr>Arial</vt:lpstr>
      <vt:lpstr>Calibri</vt:lpstr>
      <vt:lpstr>Växjö Now</vt:lpstr>
      <vt:lpstr>Tema-Tryggt och formellt</vt:lpstr>
      <vt:lpstr>Tema-Tryggt och formellt Vit</vt:lpstr>
      <vt:lpstr>Tema-Harmoniskt och nedtonat</vt:lpstr>
      <vt:lpstr>Tema-Harmoniskt och nedtonat Vit</vt:lpstr>
      <vt:lpstr>Tema-Hållbarhet och innovation</vt:lpstr>
      <vt:lpstr>Tema-Hållbarhet och innovation Vit</vt:lpstr>
      <vt:lpstr>Tema-Kraftfull och lekfull</vt:lpstr>
      <vt:lpstr>Tema-Kraftfull och lekfull Vit</vt:lpstr>
      <vt:lpstr>Instruktion – att använda metoden PGUF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Instruktion A3</dc:title>
  <dc:creator>Åkesson Eva</dc:creator>
  <cp:lastModifiedBy>Holm-Johansson Frida</cp:lastModifiedBy>
  <cp:revision>11</cp:revision>
  <dcterms:created xsi:type="dcterms:W3CDTF">2024-04-18T05:57:25Z</dcterms:created>
  <dcterms:modified xsi:type="dcterms:W3CDTF">2024-06-13T13:25:32Z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20500e3-3b58-4ef5-8250-aaa57264e702_Enabled">
    <vt:lpwstr>true</vt:lpwstr>
  </property>
  <property fmtid="{D5CDD505-2E9C-101B-9397-08002B2CF9AE}" pid="3" name="MSIP_Label_020500e3-3b58-4ef5-8250-aaa57264e702_SetDate">
    <vt:lpwstr>2024-05-13T06:50:09Z</vt:lpwstr>
  </property>
  <property fmtid="{D5CDD505-2E9C-101B-9397-08002B2CF9AE}" pid="4" name="MSIP_Label_020500e3-3b58-4ef5-8250-aaa57264e702_Method">
    <vt:lpwstr>Privileged</vt:lpwstr>
  </property>
  <property fmtid="{D5CDD505-2E9C-101B-9397-08002B2CF9AE}" pid="5" name="MSIP_Label_020500e3-3b58-4ef5-8250-aaa57264e702_Name">
    <vt:lpwstr>Vk-Intern</vt:lpwstr>
  </property>
  <property fmtid="{D5CDD505-2E9C-101B-9397-08002B2CF9AE}" pid="6" name="MSIP_Label_020500e3-3b58-4ef5-8250-aaa57264e702_SiteId">
    <vt:lpwstr>958fea34-8530-4f75-8bde-438b773e3660</vt:lpwstr>
  </property>
  <property fmtid="{D5CDD505-2E9C-101B-9397-08002B2CF9AE}" pid="7" name="MSIP_Label_020500e3-3b58-4ef5-8250-aaa57264e702_ActionId">
    <vt:lpwstr>41b97111-082d-4628-8b75-e1add899084f</vt:lpwstr>
  </property>
  <property fmtid="{D5CDD505-2E9C-101B-9397-08002B2CF9AE}" pid="8" name="MSIP_Label_020500e3-3b58-4ef5-8250-aaa57264e702_ContentBits">
    <vt:lpwstr>2</vt:lpwstr>
  </property>
  <property fmtid="{D5CDD505-2E9C-101B-9397-08002B2CF9AE}" pid="9" name="ClassificationContentMarkingFooterLocations">
    <vt:lpwstr>Tema-Tryggt och formellt:4\Tema-Tryggt och formellt Vit:4\Tema-Harmoniskt och nedtonat:4\Tema-Harmoniskt och nedtonat Vit:4\Tema-Hållbarhet och innovation:4\Tema-Hållbarhet och innovation Vit:4\Tema-Kraftfull och lekfull:4\Tema-Kraftfull och lekfull Vit:4</vt:lpwstr>
  </property>
  <property fmtid="{D5CDD505-2E9C-101B-9397-08002B2CF9AE}" pid="10" name="ClassificationContentMarkingFooterText">
    <vt:lpwstr>Informationsklassning: Intern</vt:lpwstr>
  </property>
</Properties>
</file>